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Nunito"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AC2732-5317-53C0-0BC0-FC2038A0C5FA}" v="26" dt="2024-04-15T02:17:38.589"/>
    <p1510:client id="{D50E971F-53C3-9280-FA8E-C32E53E269E4}" v="7" dt="2024-04-15T02:05:21.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62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y, Eric Brent" userId="da56ddb6-b11b-4368-ad8b-1559c8d1aa8b" providerId="ADAL" clId="{D6F4B2C7-B19D-437B-B1CB-719B61FCD17E}"/>
    <pc:docChg chg="custSel modSld">
      <pc:chgData name="Foy, Eric Brent" userId="da56ddb6-b11b-4368-ad8b-1559c8d1aa8b" providerId="ADAL" clId="{D6F4B2C7-B19D-437B-B1CB-719B61FCD17E}" dt="2024-04-11T18:24:57.023" v="30" actId="1076"/>
      <pc:docMkLst>
        <pc:docMk/>
      </pc:docMkLst>
      <pc:sldChg chg="addSp delSp modSp mod delAnim modAnim">
        <pc:chgData name="Foy, Eric Brent" userId="da56ddb6-b11b-4368-ad8b-1559c8d1aa8b" providerId="ADAL" clId="{D6F4B2C7-B19D-437B-B1CB-719B61FCD17E}" dt="2024-04-11T16:13:57.993" v="8" actId="1076"/>
        <pc:sldMkLst>
          <pc:docMk/>
          <pc:sldMk cId="0" sldId="263"/>
        </pc:sldMkLst>
        <pc:spChg chg="mod">
          <ac:chgData name="Foy, Eric Brent" userId="da56ddb6-b11b-4368-ad8b-1559c8d1aa8b" providerId="ADAL" clId="{D6F4B2C7-B19D-437B-B1CB-719B61FCD17E}" dt="2024-04-11T16:13:18.174" v="3" actId="20577"/>
          <ac:spMkLst>
            <pc:docMk/>
            <pc:sldMk cId="0" sldId="263"/>
            <ac:spMk id="183" creationId="{00000000-0000-0000-0000-000000000000}"/>
          </ac:spMkLst>
        </pc:spChg>
        <pc:picChg chg="add mod">
          <ac:chgData name="Foy, Eric Brent" userId="da56ddb6-b11b-4368-ad8b-1559c8d1aa8b" providerId="ADAL" clId="{D6F4B2C7-B19D-437B-B1CB-719B61FCD17E}" dt="2024-04-11T16:13:57.993" v="8" actId="1076"/>
          <ac:picMkLst>
            <pc:docMk/>
            <pc:sldMk cId="0" sldId="263"/>
            <ac:picMk id="2" creationId="{0DCA11A8-697F-A619-1DD0-700D297DB8B9}"/>
          </ac:picMkLst>
        </pc:picChg>
        <pc:picChg chg="del">
          <ac:chgData name="Foy, Eric Brent" userId="da56ddb6-b11b-4368-ad8b-1559c8d1aa8b" providerId="ADAL" clId="{D6F4B2C7-B19D-437B-B1CB-719B61FCD17E}" dt="2024-04-11T16:13:20.737" v="4" actId="478"/>
          <ac:picMkLst>
            <pc:docMk/>
            <pc:sldMk cId="0" sldId="263"/>
            <ac:picMk id="182" creationId="{00000000-0000-0000-0000-000000000000}"/>
          </ac:picMkLst>
        </pc:picChg>
      </pc:sldChg>
      <pc:sldChg chg="addSp delSp modSp mod modAnim">
        <pc:chgData name="Foy, Eric Brent" userId="da56ddb6-b11b-4368-ad8b-1559c8d1aa8b" providerId="ADAL" clId="{D6F4B2C7-B19D-437B-B1CB-719B61FCD17E}" dt="2024-04-11T16:14:28.688" v="14" actId="1076"/>
        <pc:sldMkLst>
          <pc:docMk/>
          <pc:sldMk cId="0" sldId="264"/>
        </pc:sldMkLst>
        <pc:spChg chg="mod">
          <ac:chgData name="Foy, Eric Brent" userId="da56ddb6-b11b-4368-ad8b-1559c8d1aa8b" providerId="ADAL" clId="{D6F4B2C7-B19D-437B-B1CB-719B61FCD17E}" dt="2024-04-11T16:14:12.826" v="10" actId="20577"/>
          <ac:spMkLst>
            <pc:docMk/>
            <pc:sldMk cId="0" sldId="264"/>
            <ac:spMk id="191" creationId="{00000000-0000-0000-0000-000000000000}"/>
          </ac:spMkLst>
        </pc:spChg>
        <pc:picChg chg="add mod">
          <ac:chgData name="Foy, Eric Brent" userId="da56ddb6-b11b-4368-ad8b-1559c8d1aa8b" providerId="ADAL" clId="{D6F4B2C7-B19D-437B-B1CB-719B61FCD17E}" dt="2024-04-11T16:14:28.688" v="14" actId="1076"/>
          <ac:picMkLst>
            <pc:docMk/>
            <pc:sldMk cId="0" sldId="264"/>
            <ac:picMk id="2" creationId="{E7AE09AC-79E6-52E5-27A0-161DE13C4288}"/>
          </ac:picMkLst>
        </pc:picChg>
        <pc:picChg chg="del">
          <ac:chgData name="Foy, Eric Brent" userId="da56ddb6-b11b-4368-ad8b-1559c8d1aa8b" providerId="ADAL" clId="{D6F4B2C7-B19D-437B-B1CB-719B61FCD17E}" dt="2024-04-11T16:14:08.112" v="9" actId="478"/>
          <ac:picMkLst>
            <pc:docMk/>
            <pc:sldMk cId="0" sldId="264"/>
            <ac:picMk id="190" creationId="{00000000-0000-0000-0000-000000000000}"/>
          </ac:picMkLst>
        </pc:picChg>
      </pc:sldChg>
      <pc:sldChg chg="addSp delSp modSp mod delAnim modAnim">
        <pc:chgData name="Foy, Eric Brent" userId="da56ddb6-b11b-4368-ad8b-1559c8d1aa8b" providerId="ADAL" clId="{D6F4B2C7-B19D-437B-B1CB-719B61FCD17E}" dt="2024-04-11T16:14:47.488" v="19" actId="1076"/>
        <pc:sldMkLst>
          <pc:docMk/>
          <pc:sldMk cId="0" sldId="265"/>
        </pc:sldMkLst>
        <pc:picChg chg="add mod">
          <ac:chgData name="Foy, Eric Brent" userId="da56ddb6-b11b-4368-ad8b-1559c8d1aa8b" providerId="ADAL" clId="{D6F4B2C7-B19D-437B-B1CB-719B61FCD17E}" dt="2024-04-11T16:14:47.488" v="19" actId="1076"/>
          <ac:picMkLst>
            <pc:docMk/>
            <pc:sldMk cId="0" sldId="265"/>
            <ac:picMk id="2" creationId="{9783D969-7358-18F9-5045-7670361BEA66}"/>
          </ac:picMkLst>
        </pc:picChg>
        <pc:picChg chg="del">
          <ac:chgData name="Foy, Eric Brent" userId="da56ddb6-b11b-4368-ad8b-1559c8d1aa8b" providerId="ADAL" clId="{D6F4B2C7-B19D-437B-B1CB-719B61FCD17E}" dt="2024-04-11T16:14:34.393" v="15" actId="478"/>
          <ac:picMkLst>
            <pc:docMk/>
            <pc:sldMk cId="0" sldId="265"/>
            <ac:picMk id="199" creationId="{00000000-0000-0000-0000-000000000000}"/>
          </ac:picMkLst>
        </pc:picChg>
      </pc:sldChg>
      <pc:sldChg chg="modSp mod">
        <pc:chgData name="Foy, Eric Brent" userId="da56ddb6-b11b-4368-ad8b-1559c8d1aa8b" providerId="ADAL" clId="{D6F4B2C7-B19D-437B-B1CB-719B61FCD17E}" dt="2024-04-11T18:24:14.086" v="29" actId="20577"/>
        <pc:sldMkLst>
          <pc:docMk/>
          <pc:sldMk cId="0" sldId="267"/>
        </pc:sldMkLst>
        <pc:spChg chg="mod">
          <ac:chgData name="Foy, Eric Brent" userId="da56ddb6-b11b-4368-ad8b-1559c8d1aa8b" providerId="ADAL" clId="{D6F4B2C7-B19D-437B-B1CB-719B61FCD17E}" dt="2024-04-11T18:24:14.086" v="29" actId="20577"/>
          <ac:spMkLst>
            <pc:docMk/>
            <pc:sldMk cId="0" sldId="267"/>
            <ac:spMk id="215" creationId="{00000000-0000-0000-0000-000000000000}"/>
          </ac:spMkLst>
        </pc:spChg>
      </pc:sldChg>
      <pc:sldChg chg="addSp delSp modSp mod delAnim modAnim">
        <pc:chgData name="Foy, Eric Brent" userId="da56ddb6-b11b-4368-ad8b-1559c8d1aa8b" providerId="ADAL" clId="{D6F4B2C7-B19D-437B-B1CB-719B61FCD17E}" dt="2024-04-11T18:24:57.023" v="30" actId="1076"/>
        <pc:sldMkLst>
          <pc:docMk/>
          <pc:sldMk cId="0" sldId="268"/>
        </pc:sldMkLst>
        <pc:spChg chg="mod">
          <ac:chgData name="Foy, Eric Brent" userId="da56ddb6-b11b-4368-ad8b-1559c8d1aa8b" providerId="ADAL" clId="{D6F4B2C7-B19D-437B-B1CB-719B61FCD17E}" dt="2024-04-11T18:24:57.023" v="30" actId="1076"/>
          <ac:spMkLst>
            <pc:docMk/>
            <pc:sldMk cId="0" sldId="268"/>
            <ac:spMk id="223" creationId="{00000000-0000-0000-0000-000000000000}"/>
          </ac:spMkLst>
        </pc:spChg>
        <pc:picChg chg="add mod">
          <ac:chgData name="Foy, Eric Brent" userId="da56ddb6-b11b-4368-ad8b-1559c8d1aa8b" providerId="ADAL" clId="{D6F4B2C7-B19D-437B-B1CB-719B61FCD17E}" dt="2024-04-11T16:15:17.374" v="24" actId="1076"/>
          <ac:picMkLst>
            <pc:docMk/>
            <pc:sldMk cId="0" sldId="268"/>
            <ac:picMk id="2" creationId="{FE51E189-6508-E6CD-0479-AA72ADAFF77A}"/>
          </ac:picMkLst>
        </pc:picChg>
        <pc:picChg chg="del">
          <ac:chgData name="Foy, Eric Brent" userId="da56ddb6-b11b-4368-ad8b-1559c8d1aa8b" providerId="ADAL" clId="{D6F4B2C7-B19D-437B-B1CB-719B61FCD17E}" dt="2024-04-11T16:15:05.755" v="20" actId="478"/>
          <ac:picMkLst>
            <pc:docMk/>
            <pc:sldMk cId="0" sldId="268"/>
            <ac:picMk id="222" creationId="{00000000-0000-0000-0000-000000000000}"/>
          </ac:picMkLst>
        </pc:picChg>
      </pc:sldChg>
    </pc:docChg>
  </pc:docChgLst>
  <pc:docChgLst>
    <pc:chgData name="Cruz, Megan E." userId="S::cruz.36@wright.edu::80dcca54-1ae8-4318-9fa7-dcce689b8e0d" providerId="AD" clId="Web-{D50E971F-53C3-9280-FA8E-C32E53E269E4}"/>
    <pc:docChg chg="addSld delSld modSld">
      <pc:chgData name="Cruz, Megan E." userId="S::cruz.36@wright.edu::80dcca54-1ae8-4318-9fa7-dcce689b8e0d" providerId="AD" clId="Web-{D50E971F-53C3-9280-FA8E-C32E53E269E4}" dt="2024-04-15T02:05:21.895" v="6" actId="14100"/>
      <pc:docMkLst>
        <pc:docMk/>
      </pc:docMkLst>
      <pc:sldChg chg="new del">
        <pc:chgData name="Cruz, Megan E." userId="S::cruz.36@wright.edu::80dcca54-1ae8-4318-9fa7-dcce689b8e0d" providerId="AD" clId="Web-{D50E971F-53C3-9280-FA8E-C32E53E269E4}" dt="2024-04-15T01:57:55.412" v="1"/>
        <pc:sldMkLst>
          <pc:docMk/>
          <pc:sldMk cId="1637139008" sldId="273"/>
        </pc:sldMkLst>
      </pc:sldChg>
      <pc:sldChg chg="addSp delSp modSp add replId addAnim">
        <pc:chgData name="Cruz, Megan E." userId="S::cruz.36@wright.edu::80dcca54-1ae8-4318-9fa7-dcce689b8e0d" providerId="AD" clId="Web-{D50E971F-53C3-9280-FA8E-C32E53E269E4}" dt="2024-04-15T02:05:21.895" v="6" actId="14100"/>
        <pc:sldMkLst>
          <pc:docMk/>
          <pc:sldMk cId="2360308094" sldId="273"/>
        </pc:sldMkLst>
        <pc:spChg chg="del">
          <ac:chgData name="Cruz, Megan E." userId="S::cruz.36@wright.edu::80dcca54-1ae8-4318-9fa7-dcce689b8e0d" providerId="AD" clId="Web-{D50E971F-53C3-9280-FA8E-C32E53E269E4}" dt="2024-04-15T01:58:25.507" v="3"/>
          <ac:spMkLst>
            <pc:docMk/>
            <pc:sldMk cId="2360308094" sldId="273"/>
            <ac:spMk id="237" creationId="{00000000-0000-0000-0000-000000000000}"/>
          </ac:spMkLst>
        </pc:spChg>
        <pc:picChg chg="add mod">
          <ac:chgData name="Cruz, Megan E." userId="S::cruz.36@wright.edu::80dcca54-1ae8-4318-9fa7-dcce689b8e0d" providerId="AD" clId="Web-{D50E971F-53C3-9280-FA8E-C32E53E269E4}" dt="2024-04-15T02:05:21.895" v="6" actId="14100"/>
          <ac:picMkLst>
            <pc:docMk/>
            <pc:sldMk cId="2360308094" sldId="273"/>
            <ac:picMk id="2" creationId="{7802FF4B-DC81-44C9-F97C-DAAEC9F60D15}"/>
          </ac:picMkLst>
        </pc:picChg>
      </pc:sldChg>
    </pc:docChg>
  </pc:docChgLst>
  <pc:docChgLst>
    <pc:chgData name="Foy, Eric Brent" userId="S::foy.8@wright.edu::da56ddb6-b11b-4368-ad8b-1559c8d1aa8b" providerId="AD" clId="Web-{AEAC2732-5317-53C0-0BC0-FC2038A0C5FA}"/>
    <pc:docChg chg="modSld">
      <pc:chgData name="Foy, Eric Brent" userId="S::foy.8@wright.edu::da56ddb6-b11b-4368-ad8b-1559c8d1aa8b" providerId="AD" clId="Web-{AEAC2732-5317-53C0-0BC0-FC2038A0C5FA}" dt="2024-04-15T02:17:38.589" v="25" actId="14100"/>
      <pc:docMkLst>
        <pc:docMk/>
      </pc:docMkLst>
      <pc:sldChg chg="modSp">
        <pc:chgData name="Foy, Eric Brent" userId="S::foy.8@wright.edu::da56ddb6-b11b-4368-ad8b-1559c8d1aa8b" providerId="AD" clId="Web-{AEAC2732-5317-53C0-0BC0-FC2038A0C5FA}" dt="2024-04-15T02:15:32.836" v="5" actId="14100"/>
        <pc:sldMkLst>
          <pc:docMk/>
          <pc:sldMk cId="0" sldId="256"/>
        </pc:sldMkLst>
        <pc:spChg chg="mod">
          <ac:chgData name="Foy, Eric Brent" userId="S::foy.8@wright.edu::da56ddb6-b11b-4368-ad8b-1559c8d1aa8b" providerId="AD" clId="Web-{AEAC2732-5317-53C0-0BC0-FC2038A0C5FA}" dt="2024-04-15T02:15:32.836" v="5" actId="14100"/>
          <ac:spMkLst>
            <pc:docMk/>
            <pc:sldMk cId="0" sldId="256"/>
            <ac:spMk id="87" creationId="{00000000-0000-0000-0000-000000000000}"/>
          </ac:spMkLst>
        </pc:spChg>
      </pc:sldChg>
      <pc:sldChg chg="modSp">
        <pc:chgData name="Foy, Eric Brent" userId="S::foy.8@wright.edu::da56ddb6-b11b-4368-ad8b-1559c8d1aa8b" providerId="AD" clId="Web-{AEAC2732-5317-53C0-0BC0-FC2038A0C5FA}" dt="2024-04-15T02:15:58.509" v="13" actId="1076"/>
        <pc:sldMkLst>
          <pc:docMk/>
          <pc:sldMk cId="0" sldId="257"/>
        </pc:sldMkLst>
        <pc:spChg chg="mod">
          <ac:chgData name="Foy, Eric Brent" userId="S::foy.8@wright.edu::da56ddb6-b11b-4368-ad8b-1559c8d1aa8b" providerId="AD" clId="Web-{AEAC2732-5317-53C0-0BC0-FC2038A0C5FA}" dt="2024-04-15T02:15:52.665" v="12" actId="14100"/>
          <ac:spMkLst>
            <pc:docMk/>
            <pc:sldMk cId="0" sldId="257"/>
            <ac:spMk id="110" creationId="{00000000-0000-0000-0000-000000000000}"/>
          </ac:spMkLst>
        </pc:spChg>
        <pc:spChg chg="mod">
          <ac:chgData name="Foy, Eric Brent" userId="S::foy.8@wright.edu::da56ddb6-b11b-4368-ad8b-1559c8d1aa8b" providerId="AD" clId="Web-{AEAC2732-5317-53C0-0BC0-FC2038A0C5FA}" dt="2024-04-15T02:15:58.509" v="13" actId="1076"/>
          <ac:spMkLst>
            <pc:docMk/>
            <pc:sldMk cId="0" sldId="257"/>
            <ac:spMk id="113" creationId="{00000000-0000-0000-0000-000000000000}"/>
          </ac:spMkLst>
        </pc:spChg>
      </pc:sldChg>
      <pc:sldChg chg="modSp">
        <pc:chgData name="Foy, Eric Brent" userId="S::foy.8@wright.edu::da56ddb6-b11b-4368-ad8b-1559c8d1aa8b" providerId="AD" clId="Web-{AEAC2732-5317-53C0-0BC0-FC2038A0C5FA}" dt="2024-04-15T02:16:11.072" v="15" actId="14100"/>
        <pc:sldMkLst>
          <pc:docMk/>
          <pc:sldMk cId="0" sldId="258"/>
        </pc:sldMkLst>
        <pc:spChg chg="mod">
          <ac:chgData name="Foy, Eric Brent" userId="S::foy.8@wright.edu::da56ddb6-b11b-4368-ad8b-1559c8d1aa8b" providerId="AD" clId="Web-{AEAC2732-5317-53C0-0BC0-FC2038A0C5FA}" dt="2024-04-15T02:16:11.072" v="15" actId="14100"/>
          <ac:spMkLst>
            <pc:docMk/>
            <pc:sldMk cId="0" sldId="258"/>
            <ac:spMk id="121" creationId="{00000000-0000-0000-0000-000000000000}"/>
          </ac:spMkLst>
        </pc:spChg>
      </pc:sldChg>
      <pc:sldChg chg="modSp">
        <pc:chgData name="Foy, Eric Brent" userId="S::foy.8@wright.edu::da56ddb6-b11b-4368-ad8b-1559c8d1aa8b" providerId="AD" clId="Web-{AEAC2732-5317-53C0-0BC0-FC2038A0C5FA}" dt="2024-04-15T02:16:16.072" v="16" actId="14100"/>
        <pc:sldMkLst>
          <pc:docMk/>
          <pc:sldMk cId="0" sldId="259"/>
        </pc:sldMkLst>
        <pc:spChg chg="mod">
          <ac:chgData name="Foy, Eric Brent" userId="S::foy.8@wright.edu::da56ddb6-b11b-4368-ad8b-1559c8d1aa8b" providerId="AD" clId="Web-{AEAC2732-5317-53C0-0BC0-FC2038A0C5FA}" dt="2024-04-15T02:16:16.072" v="16" actId="14100"/>
          <ac:spMkLst>
            <pc:docMk/>
            <pc:sldMk cId="0" sldId="259"/>
            <ac:spMk id="131" creationId="{00000000-0000-0000-0000-000000000000}"/>
          </ac:spMkLst>
        </pc:spChg>
      </pc:sldChg>
      <pc:sldChg chg="modSp">
        <pc:chgData name="Foy, Eric Brent" userId="S::foy.8@wright.edu::da56ddb6-b11b-4368-ad8b-1559c8d1aa8b" providerId="AD" clId="Web-{AEAC2732-5317-53C0-0BC0-FC2038A0C5FA}" dt="2024-04-15T02:16:29.525" v="17" actId="14100"/>
        <pc:sldMkLst>
          <pc:docMk/>
          <pc:sldMk cId="0" sldId="260"/>
        </pc:sldMkLst>
        <pc:spChg chg="mod">
          <ac:chgData name="Foy, Eric Brent" userId="S::foy.8@wright.edu::da56ddb6-b11b-4368-ad8b-1559c8d1aa8b" providerId="AD" clId="Web-{AEAC2732-5317-53C0-0BC0-FC2038A0C5FA}" dt="2024-04-15T02:16:29.525" v="17" actId="14100"/>
          <ac:spMkLst>
            <pc:docMk/>
            <pc:sldMk cId="0" sldId="260"/>
            <ac:spMk id="141" creationId="{00000000-0000-0000-0000-000000000000}"/>
          </ac:spMkLst>
        </pc:spChg>
      </pc:sldChg>
      <pc:sldChg chg="modSp">
        <pc:chgData name="Foy, Eric Brent" userId="S::foy.8@wright.edu::da56ddb6-b11b-4368-ad8b-1559c8d1aa8b" providerId="AD" clId="Web-{AEAC2732-5317-53C0-0BC0-FC2038A0C5FA}" dt="2024-04-15T02:16:40.666" v="18" actId="14100"/>
        <pc:sldMkLst>
          <pc:docMk/>
          <pc:sldMk cId="0" sldId="261"/>
        </pc:sldMkLst>
        <pc:spChg chg="mod">
          <ac:chgData name="Foy, Eric Brent" userId="S::foy.8@wright.edu::da56ddb6-b11b-4368-ad8b-1559c8d1aa8b" providerId="AD" clId="Web-{AEAC2732-5317-53C0-0BC0-FC2038A0C5FA}" dt="2024-04-15T02:16:40.666" v="18" actId="14100"/>
          <ac:spMkLst>
            <pc:docMk/>
            <pc:sldMk cId="0" sldId="261"/>
            <ac:spMk id="148" creationId="{00000000-0000-0000-0000-000000000000}"/>
          </ac:spMkLst>
        </pc:spChg>
      </pc:sldChg>
      <pc:sldChg chg="modSp">
        <pc:chgData name="Foy, Eric Brent" userId="S::foy.8@wright.edu::da56ddb6-b11b-4368-ad8b-1559c8d1aa8b" providerId="AD" clId="Web-{AEAC2732-5317-53C0-0BC0-FC2038A0C5FA}" dt="2024-04-15T02:16:47.463" v="19" actId="14100"/>
        <pc:sldMkLst>
          <pc:docMk/>
          <pc:sldMk cId="0" sldId="262"/>
        </pc:sldMkLst>
        <pc:spChg chg="mod">
          <ac:chgData name="Foy, Eric Brent" userId="S::foy.8@wright.edu::da56ddb6-b11b-4368-ad8b-1559c8d1aa8b" providerId="AD" clId="Web-{AEAC2732-5317-53C0-0BC0-FC2038A0C5FA}" dt="2024-04-15T02:16:47.463" v="19" actId="14100"/>
          <ac:spMkLst>
            <pc:docMk/>
            <pc:sldMk cId="0" sldId="262"/>
            <ac:spMk id="175" creationId="{00000000-0000-0000-0000-000000000000}"/>
          </ac:spMkLst>
        </pc:spChg>
      </pc:sldChg>
      <pc:sldChg chg="modSp">
        <pc:chgData name="Foy, Eric Brent" userId="S::foy.8@wright.edu::da56ddb6-b11b-4368-ad8b-1559c8d1aa8b" providerId="AD" clId="Web-{AEAC2732-5317-53C0-0BC0-FC2038A0C5FA}" dt="2024-04-15T02:15:07.586" v="1" actId="14100"/>
        <pc:sldMkLst>
          <pc:docMk/>
          <pc:sldMk cId="0" sldId="263"/>
        </pc:sldMkLst>
        <pc:spChg chg="mod">
          <ac:chgData name="Foy, Eric Brent" userId="S::foy.8@wright.edu::da56ddb6-b11b-4368-ad8b-1559c8d1aa8b" providerId="AD" clId="Web-{AEAC2732-5317-53C0-0BC0-FC2038A0C5FA}" dt="2024-04-15T02:15:07.586" v="1" actId="14100"/>
          <ac:spMkLst>
            <pc:docMk/>
            <pc:sldMk cId="0" sldId="263"/>
            <ac:spMk id="181" creationId="{00000000-0000-0000-0000-000000000000}"/>
          </ac:spMkLst>
        </pc:spChg>
      </pc:sldChg>
      <pc:sldChg chg="modSp">
        <pc:chgData name="Foy, Eric Brent" userId="S::foy.8@wright.edu::da56ddb6-b11b-4368-ad8b-1559c8d1aa8b" providerId="AD" clId="Web-{AEAC2732-5317-53C0-0BC0-FC2038A0C5FA}" dt="2024-04-15T02:15:13.289" v="2" actId="14100"/>
        <pc:sldMkLst>
          <pc:docMk/>
          <pc:sldMk cId="0" sldId="264"/>
        </pc:sldMkLst>
        <pc:spChg chg="mod">
          <ac:chgData name="Foy, Eric Brent" userId="S::foy.8@wright.edu::da56ddb6-b11b-4368-ad8b-1559c8d1aa8b" providerId="AD" clId="Web-{AEAC2732-5317-53C0-0BC0-FC2038A0C5FA}" dt="2024-04-15T02:15:13.289" v="2" actId="14100"/>
          <ac:spMkLst>
            <pc:docMk/>
            <pc:sldMk cId="0" sldId="264"/>
            <ac:spMk id="189" creationId="{00000000-0000-0000-0000-000000000000}"/>
          </ac:spMkLst>
        </pc:spChg>
      </pc:sldChg>
      <pc:sldChg chg="modSp">
        <pc:chgData name="Foy, Eric Brent" userId="S::foy.8@wright.edu::da56ddb6-b11b-4368-ad8b-1559c8d1aa8b" providerId="AD" clId="Web-{AEAC2732-5317-53C0-0BC0-FC2038A0C5FA}" dt="2024-04-15T02:15:17.711" v="3" actId="14100"/>
        <pc:sldMkLst>
          <pc:docMk/>
          <pc:sldMk cId="0" sldId="265"/>
        </pc:sldMkLst>
        <pc:spChg chg="mod">
          <ac:chgData name="Foy, Eric Brent" userId="S::foy.8@wright.edu::da56ddb6-b11b-4368-ad8b-1559c8d1aa8b" providerId="AD" clId="Web-{AEAC2732-5317-53C0-0BC0-FC2038A0C5FA}" dt="2024-04-15T02:15:17.711" v="3" actId="14100"/>
          <ac:spMkLst>
            <pc:docMk/>
            <pc:sldMk cId="0" sldId="265"/>
            <ac:spMk id="197" creationId="{00000000-0000-0000-0000-000000000000}"/>
          </ac:spMkLst>
        </pc:spChg>
      </pc:sldChg>
      <pc:sldChg chg="modSp">
        <pc:chgData name="Foy, Eric Brent" userId="S::foy.8@wright.edu::da56ddb6-b11b-4368-ad8b-1559c8d1aa8b" providerId="AD" clId="Web-{AEAC2732-5317-53C0-0BC0-FC2038A0C5FA}" dt="2024-04-15T02:15:22.352" v="4" actId="14100"/>
        <pc:sldMkLst>
          <pc:docMk/>
          <pc:sldMk cId="0" sldId="266"/>
        </pc:sldMkLst>
        <pc:spChg chg="mod">
          <ac:chgData name="Foy, Eric Brent" userId="S::foy.8@wright.edu::da56ddb6-b11b-4368-ad8b-1559c8d1aa8b" providerId="AD" clId="Web-{AEAC2732-5317-53C0-0BC0-FC2038A0C5FA}" dt="2024-04-15T02:15:22.352" v="4" actId="14100"/>
          <ac:spMkLst>
            <pc:docMk/>
            <pc:sldMk cId="0" sldId="266"/>
            <ac:spMk id="205" creationId="{00000000-0000-0000-0000-000000000000}"/>
          </ac:spMkLst>
        </pc:spChg>
      </pc:sldChg>
      <pc:sldChg chg="modSp">
        <pc:chgData name="Foy, Eric Brent" userId="S::foy.8@wright.edu::da56ddb6-b11b-4368-ad8b-1559c8d1aa8b" providerId="AD" clId="Web-{AEAC2732-5317-53C0-0BC0-FC2038A0C5FA}" dt="2024-04-15T02:16:59.807" v="20" actId="14100"/>
        <pc:sldMkLst>
          <pc:docMk/>
          <pc:sldMk cId="0" sldId="267"/>
        </pc:sldMkLst>
        <pc:spChg chg="mod">
          <ac:chgData name="Foy, Eric Brent" userId="S::foy.8@wright.edu::da56ddb6-b11b-4368-ad8b-1559c8d1aa8b" providerId="AD" clId="Web-{AEAC2732-5317-53C0-0BC0-FC2038A0C5FA}" dt="2024-04-15T02:16:59.807" v="20" actId="14100"/>
          <ac:spMkLst>
            <pc:docMk/>
            <pc:sldMk cId="0" sldId="267"/>
            <ac:spMk id="213" creationId="{00000000-0000-0000-0000-000000000000}"/>
          </ac:spMkLst>
        </pc:spChg>
      </pc:sldChg>
      <pc:sldChg chg="modSp">
        <pc:chgData name="Foy, Eric Brent" userId="S::foy.8@wright.edu::da56ddb6-b11b-4368-ad8b-1559c8d1aa8b" providerId="AD" clId="Web-{AEAC2732-5317-53C0-0BC0-FC2038A0C5FA}" dt="2024-04-15T02:17:04.260" v="21" actId="14100"/>
        <pc:sldMkLst>
          <pc:docMk/>
          <pc:sldMk cId="0" sldId="268"/>
        </pc:sldMkLst>
        <pc:spChg chg="mod">
          <ac:chgData name="Foy, Eric Brent" userId="S::foy.8@wright.edu::da56ddb6-b11b-4368-ad8b-1559c8d1aa8b" providerId="AD" clId="Web-{AEAC2732-5317-53C0-0BC0-FC2038A0C5FA}" dt="2024-04-15T02:17:04.260" v="21" actId="14100"/>
          <ac:spMkLst>
            <pc:docMk/>
            <pc:sldMk cId="0" sldId="268"/>
            <ac:spMk id="221" creationId="{00000000-0000-0000-0000-000000000000}"/>
          </ac:spMkLst>
        </pc:spChg>
      </pc:sldChg>
      <pc:sldChg chg="modSp">
        <pc:chgData name="Foy, Eric Brent" userId="S::foy.8@wright.edu::da56ddb6-b11b-4368-ad8b-1559c8d1aa8b" providerId="AD" clId="Web-{AEAC2732-5317-53C0-0BC0-FC2038A0C5FA}" dt="2024-04-15T02:17:09.292" v="22" actId="14100"/>
        <pc:sldMkLst>
          <pc:docMk/>
          <pc:sldMk cId="0" sldId="269"/>
        </pc:sldMkLst>
        <pc:spChg chg="mod">
          <ac:chgData name="Foy, Eric Brent" userId="S::foy.8@wright.edu::da56ddb6-b11b-4368-ad8b-1559c8d1aa8b" providerId="AD" clId="Web-{AEAC2732-5317-53C0-0BC0-FC2038A0C5FA}" dt="2024-04-15T02:17:09.292" v="22" actId="14100"/>
          <ac:spMkLst>
            <pc:docMk/>
            <pc:sldMk cId="0" sldId="269"/>
            <ac:spMk id="229" creationId="{00000000-0000-0000-0000-000000000000}"/>
          </ac:spMkLst>
        </pc:spChg>
      </pc:sldChg>
      <pc:sldChg chg="modSp">
        <pc:chgData name="Foy, Eric Brent" userId="S::foy.8@wright.edu::da56ddb6-b11b-4368-ad8b-1559c8d1aa8b" providerId="AD" clId="Web-{AEAC2732-5317-53C0-0BC0-FC2038A0C5FA}" dt="2024-04-15T02:17:16.776" v="23" actId="14100"/>
        <pc:sldMkLst>
          <pc:docMk/>
          <pc:sldMk cId="0" sldId="270"/>
        </pc:sldMkLst>
        <pc:spChg chg="mod">
          <ac:chgData name="Foy, Eric Brent" userId="S::foy.8@wright.edu::da56ddb6-b11b-4368-ad8b-1559c8d1aa8b" providerId="AD" clId="Web-{AEAC2732-5317-53C0-0BC0-FC2038A0C5FA}" dt="2024-04-15T02:17:16.776" v="23" actId="14100"/>
          <ac:spMkLst>
            <pc:docMk/>
            <pc:sldMk cId="0" sldId="270"/>
            <ac:spMk id="238" creationId="{00000000-0000-0000-0000-000000000000}"/>
          </ac:spMkLst>
        </pc:spChg>
      </pc:sldChg>
      <pc:sldChg chg="modSp">
        <pc:chgData name="Foy, Eric Brent" userId="S::foy.8@wright.edu::da56ddb6-b11b-4368-ad8b-1559c8d1aa8b" providerId="AD" clId="Web-{AEAC2732-5317-53C0-0BC0-FC2038A0C5FA}" dt="2024-04-15T02:17:22.589" v="24" actId="14100"/>
        <pc:sldMkLst>
          <pc:docMk/>
          <pc:sldMk cId="0" sldId="271"/>
        </pc:sldMkLst>
        <pc:spChg chg="mod">
          <ac:chgData name="Foy, Eric Brent" userId="S::foy.8@wright.edu::da56ddb6-b11b-4368-ad8b-1559c8d1aa8b" providerId="AD" clId="Web-{AEAC2732-5317-53C0-0BC0-FC2038A0C5FA}" dt="2024-04-15T02:17:22.589" v="24" actId="14100"/>
          <ac:spMkLst>
            <pc:docMk/>
            <pc:sldMk cId="0" sldId="271"/>
            <ac:spMk id="244" creationId="{00000000-0000-0000-0000-000000000000}"/>
          </ac:spMkLst>
        </pc:spChg>
      </pc:sldChg>
      <pc:sldChg chg="modSp">
        <pc:chgData name="Foy, Eric Brent" userId="S::foy.8@wright.edu::da56ddb6-b11b-4368-ad8b-1559c8d1aa8b" providerId="AD" clId="Web-{AEAC2732-5317-53C0-0BC0-FC2038A0C5FA}" dt="2024-04-15T02:17:38.589" v="25" actId="14100"/>
        <pc:sldMkLst>
          <pc:docMk/>
          <pc:sldMk cId="0" sldId="272"/>
        </pc:sldMkLst>
        <pc:spChg chg="mod">
          <ac:chgData name="Foy, Eric Brent" userId="S::foy.8@wright.edu::da56ddb6-b11b-4368-ad8b-1559c8d1aa8b" providerId="AD" clId="Web-{AEAC2732-5317-53C0-0BC0-FC2038A0C5FA}" dt="2024-04-15T02:17:38.589" v="25" actId="14100"/>
          <ac:spMkLst>
            <pc:docMk/>
            <pc:sldMk cId="0" sldId="272"/>
            <ac:spMk id="255" creationId="{00000000-0000-0000-0000-000000000000}"/>
          </ac:spMkLst>
        </pc:spChg>
      </pc:sldChg>
      <pc:sldChg chg="modSp">
        <pc:chgData name="Foy, Eric Brent" userId="S::foy.8@wright.edu::da56ddb6-b11b-4368-ad8b-1559c8d1aa8b" providerId="AD" clId="Web-{AEAC2732-5317-53C0-0BC0-FC2038A0C5FA}" dt="2024-04-15T02:15:01.976" v="0" actId="14100"/>
        <pc:sldMkLst>
          <pc:docMk/>
          <pc:sldMk cId="2360308094" sldId="273"/>
        </pc:sldMkLst>
        <pc:spChg chg="mod">
          <ac:chgData name="Foy, Eric Brent" userId="S::foy.8@wright.edu::da56ddb6-b11b-4368-ad8b-1559c8d1aa8b" providerId="AD" clId="Web-{AEAC2732-5317-53C0-0BC0-FC2038A0C5FA}" dt="2024-04-15T02:15:01.976" v="0" actId="14100"/>
          <ac:spMkLst>
            <pc:docMk/>
            <pc:sldMk cId="2360308094" sldId="273"/>
            <ac:spMk id="238" creationId="{00000000-0000-0000-0000-000000000000}"/>
          </ac:spMkLst>
        </pc:spChg>
      </pc:sldChg>
    </pc:docChg>
  </pc:docChgLst>
  <pc:docChgLst>
    <pc:chgData name="Foy, Eric Brent" userId="S::foy.8@wright.edu::da56ddb6-b11b-4368-ad8b-1559c8d1aa8b" providerId="AD" clId="Web-{6367E0EC-DA69-2744-EB2F-B2927DD44181}"/>
    <pc:docChg chg="modSld">
      <pc:chgData name="Foy, Eric Brent" userId="S::foy.8@wright.edu::da56ddb6-b11b-4368-ad8b-1559c8d1aa8b" providerId="AD" clId="Web-{6367E0EC-DA69-2744-EB2F-B2927DD44181}" dt="2024-04-12T23:50:55.467" v="28" actId="20577"/>
      <pc:docMkLst>
        <pc:docMk/>
      </pc:docMkLst>
      <pc:sldChg chg="modSp">
        <pc:chgData name="Foy, Eric Brent" userId="S::foy.8@wright.edu::da56ddb6-b11b-4368-ad8b-1559c8d1aa8b" providerId="AD" clId="Web-{6367E0EC-DA69-2744-EB2F-B2927DD44181}" dt="2024-04-12T23:49:41.684" v="8" actId="20577"/>
        <pc:sldMkLst>
          <pc:docMk/>
          <pc:sldMk cId="0" sldId="263"/>
        </pc:sldMkLst>
        <pc:spChg chg="mod">
          <ac:chgData name="Foy, Eric Brent" userId="S::foy.8@wright.edu::da56ddb6-b11b-4368-ad8b-1559c8d1aa8b" providerId="AD" clId="Web-{6367E0EC-DA69-2744-EB2F-B2927DD44181}" dt="2024-04-12T23:49:41.684" v="8" actId="20577"/>
          <ac:spMkLst>
            <pc:docMk/>
            <pc:sldMk cId="0" sldId="263"/>
            <ac:spMk id="183" creationId="{00000000-0000-0000-0000-000000000000}"/>
          </ac:spMkLst>
        </pc:spChg>
      </pc:sldChg>
      <pc:sldChg chg="modSp">
        <pc:chgData name="Foy, Eric Brent" userId="S::foy.8@wright.edu::da56ddb6-b11b-4368-ad8b-1559c8d1aa8b" providerId="AD" clId="Web-{6367E0EC-DA69-2744-EB2F-B2927DD44181}" dt="2024-04-12T23:49:59.747" v="12" actId="20577"/>
        <pc:sldMkLst>
          <pc:docMk/>
          <pc:sldMk cId="0" sldId="265"/>
        </pc:sldMkLst>
        <pc:spChg chg="mod">
          <ac:chgData name="Foy, Eric Brent" userId="S::foy.8@wright.edu::da56ddb6-b11b-4368-ad8b-1559c8d1aa8b" providerId="AD" clId="Web-{6367E0EC-DA69-2744-EB2F-B2927DD44181}" dt="2024-04-12T23:49:59.747" v="12" actId="20577"/>
          <ac:spMkLst>
            <pc:docMk/>
            <pc:sldMk cId="0" sldId="265"/>
            <ac:spMk id="198" creationId="{00000000-0000-0000-0000-000000000000}"/>
          </ac:spMkLst>
        </pc:spChg>
      </pc:sldChg>
      <pc:sldChg chg="modSp">
        <pc:chgData name="Foy, Eric Brent" userId="S::foy.8@wright.edu::da56ddb6-b11b-4368-ad8b-1559c8d1aa8b" providerId="AD" clId="Web-{6367E0EC-DA69-2744-EB2F-B2927DD44181}" dt="2024-04-12T23:49:48.043" v="10" actId="20577"/>
        <pc:sldMkLst>
          <pc:docMk/>
          <pc:sldMk cId="0" sldId="266"/>
        </pc:sldMkLst>
        <pc:spChg chg="mod">
          <ac:chgData name="Foy, Eric Brent" userId="S::foy.8@wright.edu::da56ddb6-b11b-4368-ad8b-1559c8d1aa8b" providerId="AD" clId="Web-{6367E0EC-DA69-2744-EB2F-B2927DD44181}" dt="2024-04-12T23:49:48.043" v="10" actId="20577"/>
          <ac:spMkLst>
            <pc:docMk/>
            <pc:sldMk cId="0" sldId="266"/>
            <ac:spMk id="207" creationId="{00000000-0000-0000-0000-000000000000}"/>
          </ac:spMkLst>
        </pc:spChg>
      </pc:sldChg>
      <pc:sldChg chg="modSp">
        <pc:chgData name="Foy, Eric Brent" userId="S::foy.8@wright.edu::da56ddb6-b11b-4368-ad8b-1559c8d1aa8b" providerId="AD" clId="Web-{6367E0EC-DA69-2744-EB2F-B2927DD44181}" dt="2024-04-12T23:50:17.138" v="18" actId="20577"/>
        <pc:sldMkLst>
          <pc:docMk/>
          <pc:sldMk cId="0" sldId="268"/>
        </pc:sldMkLst>
        <pc:spChg chg="mod">
          <ac:chgData name="Foy, Eric Brent" userId="S::foy.8@wright.edu::da56ddb6-b11b-4368-ad8b-1559c8d1aa8b" providerId="AD" clId="Web-{6367E0EC-DA69-2744-EB2F-B2927DD44181}" dt="2024-04-12T23:50:17.138" v="18" actId="20577"/>
          <ac:spMkLst>
            <pc:docMk/>
            <pc:sldMk cId="0" sldId="268"/>
            <ac:spMk id="223" creationId="{00000000-0000-0000-0000-000000000000}"/>
          </ac:spMkLst>
        </pc:spChg>
      </pc:sldChg>
      <pc:sldChg chg="modSp">
        <pc:chgData name="Foy, Eric Brent" userId="S::foy.8@wright.edu::da56ddb6-b11b-4368-ad8b-1559c8d1aa8b" providerId="AD" clId="Web-{6367E0EC-DA69-2744-EB2F-B2927DD44181}" dt="2024-04-12T23:50:55.467" v="28" actId="20577"/>
        <pc:sldMkLst>
          <pc:docMk/>
          <pc:sldMk cId="0" sldId="271"/>
        </pc:sldMkLst>
        <pc:spChg chg="mod">
          <ac:chgData name="Foy, Eric Brent" userId="S::foy.8@wright.edu::da56ddb6-b11b-4368-ad8b-1559c8d1aa8b" providerId="AD" clId="Web-{6367E0EC-DA69-2744-EB2F-B2927DD44181}" dt="2024-04-12T23:50:55.467" v="28" actId="20577"/>
          <ac:spMkLst>
            <pc:docMk/>
            <pc:sldMk cId="0" sldId="271"/>
            <ac:spMk id="24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b4088bc1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2cb4088bc1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cb4088bc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2cb4088bc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9e2a7763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2c9e2a7763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cb4088bc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2cb4088bc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cb4e5a1a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2cb4e5a1a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cb4088bc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2cb4088bc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9e2a7763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2c9e2a7763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c9e2a776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2c9e2a776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sp>
        <p:nvSpPr>
          <p:cNvPr id="84" name="Google Shape;84;p13"/>
          <p:cNvSpPr/>
          <p:nvPr/>
        </p:nvSpPr>
        <p:spPr>
          <a:xfrm>
            <a:off x="-10028766" y="-5114975"/>
            <a:ext cx="24031566" cy="20516950"/>
          </a:xfrm>
          <a:custGeom>
            <a:avLst/>
            <a:gdLst/>
            <a:ahLst/>
            <a:cxnLst/>
            <a:rect l="l" t="t" r="r" b="b"/>
            <a:pathLst>
              <a:path w="24031566" h="20516950" extrusionOk="0">
                <a:moveTo>
                  <a:pt x="0" y="0"/>
                </a:moveTo>
                <a:lnTo>
                  <a:pt x="24031567" y="0"/>
                </a:lnTo>
                <a:lnTo>
                  <a:pt x="24031567" y="20516950"/>
                </a:lnTo>
                <a:lnTo>
                  <a:pt x="0" y="20516950"/>
                </a:lnTo>
                <a:lnTo>
                  <a:pt x="0" y="0"/>
                </a:lnTo>
                <a:close/>
              </a:path>
            </a:pathLst>
          </a:custGeom>
          <a:blipFill rotWithShape="1">
            <a:blip r:embed="rId3">
              <a:alphaModFix/>
            </a:blip>
            <a:stretch>
              <a:fillRect/>
            </a:stretch>
          </a:blipFill>
          <a:ln>
            <a:noFill/>
          </a:ln>
        </p:spPr>
        <p:txBody>
          <a:bodyPr/>
          <a:lstStyle/>
          <a:p>
            <a:endParaRPr lang="en-US"/>
          </a:p>
        </p:txBody>
      </p:sp>
      <p:sp>
        <p:nvSpPr>
          <p:cNvPr id="85" name="Google Shape;85;p13"/>
          <p:cNvSpPr txBox="1"/>
          <p:nvPr/>
        </p:nvSpPr>
        <p:spPr>
          <a:xfrm>
            <a:off x="3907825" y="4053425"/>
            <a:ext cx="11757900" cy="2897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826">
                <a:solidFill>
                  <a:srgbClr val="FFFFFF"/>
                </a:solidFill>
              </a:rPr>
              <a:t>Bing Bong</a:t>
            </a:r>
            <a:endParaRPr/>
          </a:p>
        </p:txBody>
      </p:sp>
      <p:sp>
        <p:nvSpPr>
          <p:cNvPr id="86" name="Google Shape;86;p13"/>
          <p:cNvSpPr txBox="1"/>
          <p:nvPr/>
        </p:nvSpPr>
        <p:spPr>
          <a:xfrm>
            <a:off x="1028700" y="432599"/>
            <a:ext cx="11676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solidFill>
                  <a:srgbClr val="FFFFFF"/>
                </a:solidFill>
              </a:rPr>
              <a:t>Team 4</a:t>
            </a:r>
            <a:endParaRPr/>
          </a:p>
        </p:txBody>
      </p:sp>
      <p:sp>
        <p:nvSpPr>
          <p:cNvPr id="87" name="Google Shape;87;p13"/>
          <p:cNvSpPr txBox="1"/>
          <p:nvPr/>
        </p:nvSpPr>
        <p:spPr>
          <a:xfrm>
            <a:off x="16856943" y="432599"/>
            <a:ext cx="783357"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88" name="Google Shape;88;p13"/>
          <p:cNvSpPr txBox="1"/>
          <p:nvPr/>
        </p:nvSpPr>
        <p:spPr>
          <a:xfrm>
            <a:off x="7565353" y="432600"/>
            <a:ext cx="34899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a:solidFill>
                  <a:srgbClr val="FFFFFF"/>
                </a:solidFill>
              </a:rPr>
              <a:t>Erica, Megan, Josh, Josh, Anthony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5"/>
        <p:cNvGrpSpPr/>
        <p:nvPr/>
      </p:nvGrpSpPr>
      <p:grpSpPr>
        <a:xfrm>
          <a:off x="0" y="0"/>
          <a:ext cx="0" cy="0"/>
          <a:chOff x="0" y="0"/>
          <a:chExt cx="0" cy="0"/>
        </a:xfrm>
      </p:grpSpPr>
      <p:sp>
        <p:nvSpPr>
          <p:cNvPr id="196" name="Google Shape;196;p22"/>
          <p:cNvSpPr/>
          <p:nvPr/>
        </p:nvSpPr>
        <p:spPr>
          <a:xfrm flipH="1">
            <a:off x="-2828444" y="-394476"/>
            <a:ext cx="21686022" cy="13226628"/>
          </a:xfrm>
          <a:custGeom>
            <a:avLst/>
            <a:gdLst/>
            <a:ahLst/>
            <a:cxnLst/>
            <a:rect l="l" t="t" r="r" b="b"/>
            <a:pathLst>
              <a:path w="22707876" h="18563688" extrusionOk="0">
                <a:moveTo>
                  <a:pt x="22707875" y="0"/>
                </a:moveTo>
                <a:lnTo>
                  <a:pt x="0" y="0"/>
                </a:lnTo>
                <a:lnTo>
                  <a:pt x="0" y="18563688"/>
                </a:lnTo>
                <a:lnTo>
                  <a:pt x="22707875" y="18563688"/>
                </a:lnTo>
                <a:lnTo>
                  <a:pt x="22707875" y="0"/>
                </a:lnTo>
                <a:close/>
              </a:path>
            </a:pathLst>
          </a:custGeom>
          <a:blipFill rotWithShape="1">
            <a:blip r:embed="rId5">
              <a:alphaModFix/>
            </a:blip>
            <a:stretch>
              <a:fillRect/>
            </a:stretch>
          </a:blipFill>
          <a:ln>
            <a:noFill/>
          </a:ln>
        </p:spPr>
        <p:txBody>
          <a:bodyPr/>
          <a:lstStyle/>
          <a:p>
            <a:endParaRPr lang="en-US"/>
          </a:p>
        </p:txBody>
      </p:sp>
      <p:sp>
        <p:nvSpPr>
          <p:cNvPr id="197" name="Google Shape;197;p22"/>
          <p:cNvSpPr txBox="1"/>
          <p:nvPr/>
        </p:nvSpPr>
        <p:spPr>
          <a:xfrm>
            <a:off x="16856943" y="432599"/>
            <a:ext cx="813780"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198" name="Google Shape;198;p22"/>
          <p:cNvSpPr txBox="1"/>
          <p:nvPr/>
        </p:nvSpPr>
        <p:spPr>
          <a:xfrm>
            <a:off x="9747650" y="1707300"/>
            <a:ext cx="7109400" cy="6872400"/>
          </a:xfrm>
          <a:prstGeom prst="rect">
            <a:avLst/>
          </a:prstGeom>
          <a:noFill/>
          <a:ln>
            <a:noFill/>
          </a:ln>
        </p:spPr>
        <p:txBody>
          <a:bodyPr spcFirstLastPara="1" wrap="square" lIns="91425" tIns="91425" rIns="91425" bIns="91425" anchor="t" anchorCtr="0">
            <a:noAutofit/>
          </a:bodyPr>
          <a:lstStyle/>
          <a:p>
            <a:r>
              <a:rPr lang="en-US" sz="3200">
                <a:solidFill>
                  <a:srgbClr val="FFFFFF"/>
                </a:solidFill>
                <a:latin typeface="Calibri"/>
                <a:ea typeface="Calibri"/>
                <a:cs typeface="Calibri"/>
                <a:sym typeface="Calibri"/>
              </a:rPr>
              <a:t>Each pair of motors are controlled by a motor control. The pairs being the motors on the right side and the motors on the left. The motor controller insures the motors don’t send a voltage spike to the Arduino. The design for the motor controller includes an H bridge. The H bridge controls the direction the motor spins. Each motor gets a unique PWM signal from the </a:t>
            </a:r>
            <a:r>
              <a:rPr lang="en-US" sz="3200" err="1">
                <a:solidFill>
                  <a:srgbClr val="FFFFFF"/>
                </a:solidFill>
                <a:latin typeface="Calibri"/>
                <a:ea typeface="Calibri"/>
                <a:cs typeface="Calibri"/>
                <a:sym typeface="Calibri"/>
              </a:rPr>
              <a:t>arduino</a:t>
            </a:r>
            <a:r>
              <a:rPr lang="en-US" sz="3200">
                <a:solidFill>
                  <a:srgbClr val="FFFFFF"/>
                </a:solidFill>
                <a:latin typeface="Calibri"/>
                <a:ea typeface="Calibri"/>
                <a:cs typeface="Calibri"/>
                <a:sym typeface="Calibri"/>
              </a:rPr>
              <a:t>. This controls the speed. To turn, each pair of motors spins the same in an opposite direction from the other pair of motors. </a:t>
            </a:r>
            <a:endParaRPr sz="3200">
              <a:solidFill>
                <a:srgbClr val="FFFFFF"/>
              </a:solidFill>
              <a:latin typeface="Calibri"/>
              <a:ea typeface="Calibri"/>
              <a:cs typeface="Calibri"/>
              <a:sym typeface="Calibri"/>
            </a:endParaRPr>
          </a:p>
        </p:txBody>
      </p:sp>
      <p:pic>
        <p:nvPicPr>
          <p:cNvPr id="2" name="spin right">
            <a:hlinkClick r:id="" action="ppaction://media"/>
            <a:extLst>
              <a:ext uri="{FF2B5EF4-FFF2-40B4-BE49-F238E27FC236}">
                <a16:creationId xmlns:a16="http://schemas.microsoft.com/office/drawing/2014/main" id="{9783D969-7358-18F9-5045-7670361BEA6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95037" y="432599"/>
            <a:ext cx="5052244" cy="8981768"/>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3"/>
        <p:cNvGrpSpPr/>
        <p:nvPr/>
      </p:nvGrpSpPr>
      <p:grpSpPr>
        <a:xfrm>
          <a:off x="0" y="0"/>
          <a:ext cx="0" cy="0"/>
          <a:chOff x="0" y="0"/>
          <a:chExt cx="0" cy="0"/>
        </a:xfrm>
      </p:grpSpPr>
      <p:sp>
        <p:nvSpPr>
          <p:cNvPr id="204" name="Google Shape;204;p23"/>
          <p:cNvSpPr/>
          <p:nvPr/>
        </p:nvSpPr>
        <p:spPr>
          <a:xfrm flipH="1">
            <a:off x="-2828444" y="-394476"/>
            <a:ext cx="21686022" cy="13226628"/>
          </a:xfrm>
          <a:custGeom>
            <a:avLst/>
            <a:gdLst/>
            <a:ahLst/>
            <a:cxnLst/>
            <a:rect l="l" t="t" r="r" b="b"/>
            <a:pathLst>
              <a:path w="22707876" h="18563688" extrusionOk="0">
                <a:moveTo>
                  <a:pt x="22707875" y="0"/>
                </a:moveTo>
                <a:lnTo>
                  <a:pt x="0" y="0"/>
                </a:lnTo>
                <a:lnTo>
                  <a:pt x="0" y="18563688"/>
                </a:lnTo>
                <a:lnTo>
                  <a:pt x="22707875" y="18563688"/>
                </a:lnTo>
                <a:lnTo>
                  <a:pt x="22707875" y="0"/>
                </a:lnTo>
                <a:close/>
              </a:path>
            </a:pathLst>
          </a:custGeom>
          <a:blipFill rotWithShape="1">
            <a:blip r:embed="rId3">
              <a:alphaModFix/>
            </a:blip>
            <a:stretch>
              <a:fillRect/>
            </a:stretch>
          </a:blipFill>
          <a:ln>
            <a:noFill/>
          </a:ln>
        </p:spPr>
        <p:txBody>
          <a:bodyPr/>
          <a:lstStyle/>
          <a:p>
            <a:endParaRPr lang="en-US"/>
          </a:p>
        </p:txBody>
      </p:sp>
      <p:sp>
        <p:nvSpPr>
          <p:cNvPr id="205" name="Google Shape;205;p23"/>
          <p:cNvSpPr txBox="1"/>
          <p:nvPr/>
        </p:nvSpPr>
        <p:spPr>
          <a:xfrm>
            <a:off x="16856943" y="432599"/>
            <a:ext cx="1011900"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pic>
        <p:nvPicPr>
          <p:cNvPr id="206" name="Google Shape;206;p23"/>
          <p:cNvPicPr preferRelativeResize="0"/>
          <p:nvPr/>
        </p:nvPicPr>
        <p:blipFill>
          <a:blip r:embed="rId4">
            <a:alphaModFix/>
          </a:blip>
          <a:stretch>
            <a:fillRect/>
          </a:stretch>
        </p:blipFill>
        <p:spPr>
          <a:xfrm>
            <a:off x="785375" y="1650525"/>
            <a:ext cx="9314601" cy="6985951"/>
          </a:xfrm>
          <a:prstGeom prst="rect">
            <a:avLst/>
          </a:prstGeom>
          <a:noFill/>
          <a:ln>
            <a:noFill/>
          </a:ln>
        </p:spPr>
      </p:pic>
      <p:sp>
        <p:nvSpPr>
          <p:cNvPr id="207" name="Google Shape;207;p23"/>
          <p:cNvSpPr txBox="1"/>
          <p:nvPr/>
        </p:nvSpPr>
        <p:spPr>
          <a:xfrm>
            <a:off x="11158750" y="1707300"/>
            <a:ext cx="5698200" cy="68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latin typeface="Calibri"/>
                <a:ea typeface="Calibri"/>
                <a:cs typeface="Calibri"/>
                <a:sym typeface="Calibri"/>
              </a:rPr>
              <a:t>This is the trash arm. It will be used to dump the trash can. It is 3D printed. It is controlled by 3 motors, one for each section of the arm. It will be controlled by the Arduino.</a:t>
            </a:r>
            <a:endParaRPr sz="3200">
              <a:solidFill>
                <a:srgbClr val="FFFFFF"/>
              </a:solidFill>
              <a:latin typeface="Calibri"/>
              <a:ea typeface="Calibri"/>
              <a:cs typeface="Calibri"/>
              <a:sym typeface="Calibri"/>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1"/>
        <p:cNvGrpSpPr/>
        <p:nvPr/>
      </p:nvGrpSpPr>
      <p:grpSpPr>
        <a:xfrm>
          <a:off x="0" y="0"/>
          <a:ext cx="0" cy="0"/>
          <a:chOff x="0" y="0"/>
          <a:chExt cx="0" cy="0"/>
        </a:xfrm>
      </p:grpSpPr>
      <p:sp>
        <p:nvSpPr>
          <p:cNvPr id="212" name="Google Shape;212;p24"/>
          <p:cNvSpPr/>
          <p:nvPr/>
        </p:nvSpPr>
        <p:spPr>
          <a:xfrm flipH="1">
            <a:off x="-2752244" y="-394476"/>
            <a:ext cx="21686022" cy="13226628"/>
          </a:xfrm>
          <a:custGeom>
            <a:avLst/>
            <a:gdLst/>
            <a:ahLst/>
            <a:cxnLst/>
            <a:rect l="l" t="t" r="r" b="b"/>
            <a:pathLst>
              <a:path w="22707876" h="18563688" extrusionOk="0">
                <a:moveTo>
                  <a:pt x="22707875" y="0"/>
                </a:moveTo>
                <a:lnTo>
                  <a:pt x="0" y="0"/>
                </a:lnTo>
                <a:lnTo>
                  <a:pt x="0" y="18563688"/>
                </a:lnTo>
                <a:lnTo>
                  <a:pt x="22707875" y="18563688"/>
                </a:lnTo>
                <a:lnTo>
                  <a:pt x="22707875" y="0"/>
                </a:lnTo>
                <a:close/>
              </a:path>
            </a:pathLst>
          </a:custGeom>
          <a:blipFill rotWithShape="1">
            <a:blip r:embed="rId3">
              <a:alphaModFix/>
            </a:blip>
            <a:stretch>
              <a:fillRect/>
            </a:stretch>
          </a:blipFill>
          <a:ln>
            <a:noFill/>
          </a:ln>
        </p:spPr>
        <p:txBody>
          <a:bodyPr/>
          <a:lstStyle/>
          <a:p>
            <a:endParaRPr lang="en-US"/>
          </a:p>
        </p:txBody>
      </p:sp>
      <p:sp>
        <p:nvSpPr>
          <p:cNvPr id="213" name="Google Shape;213;p24"/>
          <p:cNvSpPr txBox="1"/>
          <p:nvPr/>
        </p:nvSpPr>
        <p:spPr>
          <a:xfrm>
            <a:off x="16856943" y="402119"/>
            <a:ext cx="661380"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pic>
        <p:nvPicPr>
          <p:cNvPr id="214" name="Google Shape;214;p24"/>
          <p:cNvPicPr preferRelativeResize="0"/>
          <p:nvPr/>
        </p:nvPicPr>
        <p:blipFill>
          <a:blip r:embed="rId4">
            <a:alphaModFix/>
          </a:blip>
          <a:stretch>
            <a:fillRect/>
          </a:stretch>
        </p:blipFill>
        <p:spPr>
          <a:xfrm>
            <a:off x="1847075" y="0"/>
            <a:ext cx="4631137" cy="10287002"/>
          </a:xfrm>
          <a:prstGeom prst="rect">
            <a:avLst/>
          </a:prstGeom>
          <a:noFill/>
          <a:ln>
            <a:noFill/>
          </a:ln>
        </p:spPr>
      </p:pic>
      <p:sp>
        <p:nvSpPr>
          <p:cNvPr id="215" name="Google Shape;215;p24"/>
          <p:cNvSpPr txBox="1"/>
          <p:nvPr/>
        </p:nvSpPr>
        <p:spPr>
          <a:xfrm>
            <a:off x="8468850" y="815625"/>
            <a:ext cx="6865800" cy="88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latin typeface="Calibri"/>
                <a:ea typeface="Calibri"/>
                <a:cs typeface="Calibri"/>
                <a:sym typeface="Calibri"/>
              </a:rPr>
              <a:t>This is our Android app. To use any of the buttons you must toggle the power switch. There are buttons for telling </a:t>
            </a:r>
            <a:r>
              <a:rPr lang="en-US" sz="3200" err="1">
                <a:solidFill>
                  <a:srgbClr val="FFFFFF"/>
                </a:solidFill>
                <a:latin typeface="Calibri"/>
                <a:ea typeface="Calibri"/>
                <a:cs typeface="Calibri"/>
                <a:sym typeface="Calibri"/>
              </a:rPr>
              <a:t>BingBong</a:t>
            </a:r>
            <a:r>
              <a:rPr lang="en-US" sz="3200">
                <a:solidFill>
                  <a:srgbClr val="FFFFFF"/>
                </a:solidFill>
                <a:latin typeface="Calibri"/>
                <a:ea typeface="Calibri"/>
                <a:cs typeface="Calibri"/>
                <a:sym typeface="Calibri"/>
              </a:rPr>
              <a:t> to take out the trash, to follow a person, and to idle. A </a:t>
            </a:r>
            <a:r>
              <a:rPr lang="en-US" sz="3200" err="1">
                <a:solidFill>
                  <a:srgbClr val="FFFFFF"/>
                </a:solidFill>
                <a:latin typeface="Calibri"/>
                <a:ea typeface="Calibri"/>
                <a:cs typeface="Calibri"/>
                <a:sym typeface="Calibri"/>
              </a:rPr>
              <a:t>tcp</a:t>
            </a:r>
            <a:r>
              <a:rPr lang="en-US" sz="3200">
                <a:solidFill>
                  <a:srgbClr val="FFFFFF"/>
                </a:solidFill>
                <a:latin typeface="Calibri"/>
                <a:ea typeface="Calibri"/>
                <a:cs typeface="Calibri"/>
                <a:sym typeface="Calibri"/>
              </a:rPr>
              <a:t> port is open on the Raspberry Pi that listens for these commands. We plan on executing the respective section of code on the Raspberry Pi when receiving the command from the Android app. To ensure the app can connect to the Raspberry Pi a hotspot is turned on </a:t>
            </a:r>
            <a:r>
              <a:rPr lang="en-US" sz="3200" err="1">
                <a:solidFill>
                  <a:srgbClr val="FFFFFF"/>
                </a:solidFill>
                <a:latin typeface="Calibri"/>
                <a:ea typeface="Calibri"/>
                <a:cs typeface="Calibri"/>
                <a:sym typeface="Calibri"/>
              </a:rPr>
              <a:t>on</a:t>
            </a:r>
            <a:r>
              <a:rPr lang="en-US" sz="3200">
                <a:solidFill>
                  <a:srgbClr val="FFFFFF"/>
                </a:solidFill>
                <a:latin typeface="Calibri"/>
                <a:ea typeface="Calibri"/>
                <a:cs typeface="Calibri"/>
                <a:sym typeface="Calibri"/>
              </a:rPr>
              <a:t> the phone and the raspberry pi configures itself to use the hotspot with a static IP and start the server. The android app then sends commands through it’s hotspot network to the static IP.</a:t>
            </a:r>
            <a:endParaRPr sz="3200">
              <a:solidFill>
                <a:srgbClr val="FFFFFF"/>
              </a:solidFill>
              <a:latin typeface="Calibri"/>
              <a:ea typeface="Calibri"/>
              <a:cs typeface="Calibri"/>
              <a:sym typeface="Calibri"/>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sp>
        <p:nvSpPr>
          <p:cNvPr id="220" name="Google Shape;220;p25"/>
          <p:cNvSpPr/>
          <p:nvPr/>
        </p:nvSpPr>
        <p:spPr>
          <a:xfrm flipH="1">
            <a:off x="-2752244" y="-394476"/>
            <a:ext cx="21686022" cy="13226628"/>
          </a:xfrm>
          <a:custGeom>
            <a:avLst/>
            <a:gdLst/>
            <a:ahLst/>
            <a:cxnLst/>
            <a:rect l="l" t="t" r="r" b="b"/>
            <a:pathLst>
              <a:path w="22707876" h="18563688" extrusionOk="0">
                <a:moveTo>
                  <a:pt x="22707875" y="0"/>
                </a:moveTo>
                <a:lnTo>
                  <a:pt x="0" y="0"/>
                </a:lnTo>
                <a:lnTo>
                  <a:pt x="0" y="18563688"/>
                </a:lnTo>
                <a:lnTo>
                  <a:pt x="22707875" y="18563688"/>
                </a:lnTo>
                <a:lnTo>
                  <a:pt x="22707875" y="0"/>
                </a:lnTo>
                <a:close/>
              </a:path>
            </a:pathLst>
          </a:custGeom>
          <a:blipFill rotWithShape="1">
            <a:blip r:embed="rId5">
              <a:alphaModFix/>
            </a:blip>
            <a:stretch>
              <a:fillRect/>
            </a:stretch>
          </a:blipFill>
          <a:ln>
            <a:noFill/>
          </a:ln>
        </p:spPr>
        <p:txBody>
          <a:bodyPr/>
          <a:lstStyle/>
          <a:p>
            <a:endParaRPr lang="en-US"/>
          </a:p>
        </p:txBody>
      </p:sp>
      <p:sp>
        <p:nvSpPr>
          <p:cNvPr id="221" name="Google Shape;221;p25"/>
          <p:cNvSpPr txBox="1"/>
          <p:nvPr/>
        </p:nvSpPr>
        <p:spPr>
          <a:xfrm>
            <a:off x="16856943" y="432599"/>
            <a:ext cx="646140" cy="2154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223" name="Google Shape;223;p25"/>
          <p:cNvSpPr txBox="1"/>
          <p:nvPr/>
        </p:nvSpPr>
        <p:spPr>
          <a:xfrm>
            <a:off x="9831395" y="1736797"/>
            <a:ext cx="5698200" cy="7305300"/>
          </a:xfrm>
          <a:prstGeom prst="rect">
            <a:avLst/>
          </a:prstGeom>
          <a:noFill/>
          <a:ln>
            <a:noFill/>
          </a:ln>
        </p:spPr>
        <p:txBody>
          <a:bodyPr spcFirstLastPara="1" wrap="square" lIns="91425" tIns="91425" rIns="91425" bIns="91425" anchor="t" anchorCtr="0">
            <a:noAutofit/>
          </a:bodyPr>
          <a:lstStyle/>
          <a:p>
            <a:r>
              <a:rPr lang="en-US" sz="3200">
                <a:solidFill>
                  <a:srgbClr val="FFFFFF"/>
                </a:solidFill>
                <a:latin typeface="Calibri"/>
                <a:ea typeface="Calibri"/>
                <a:cs typeface="Calibri"/>
                <a:sym typeface="Calibri"/>
              </a:rPr>
              <a:t>Following a person is accomplished with a feedback loop. The output from the TensorFlow lite model on the Raspberry Pi is sent to the Arduino to update the motors. This done by using 3 zones; left, right, and center. Where the person is determines the zone they are in. The zone is then sent to the Arduino. The Arduino uses that information for the wheels. When the wheels turn the camera center is updated.</a:t>
            </a:r>
            <a:endParaRPr sz="3200">
              <a:solidFill>
                <a:srgbClr val="FFFFFF"/>
              </a:solidFill>
              <a:latin typeface="Calibri"/>
              <a:ea typeface="Calibri"/>
              <a:cs typeface="Calibri"/>
              <a:sym typeface="Calibri"/>
            </a:endParaRPr>
          </a:p>
        </p:txBody>
      </p:sp>
      <p:pic>
        <p:nvPicPr>
          <p:cNvPr id="2" name="follows on table">
            <a:hlinkClick r:id="" action="ppaction://media"/>
            <a:extLst>
              <a:ext uri="{FF2B5EF4-FFF2-40B4-BE49-F238E27FC236}">
                <a16:creationId xmlns:a16="http://schemas.microsoft.com/office/drawing/2014/main" id="{FE51E189-6508-E6CD-0479-AA72ADAFF77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46556" y="432599"/>
            <a:ext cx="5194027" cy="9233826"/>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7"/>
        <p:cNvGrpSpPr/>
        <p:nvPr/>
      </p:nvGrpSpPr>
      <p:grpSpPr>
        <a:xfrm>
          <a:off x="0" y="0"/>
          <a:ext cx="0" cy="0"/>
          <a:chOff x="0" y="0"/>
          <a:chExt cx="0" cy="0"/>
        </a:xfrm>
      </p:grpSpPr>
      <p:sp>
        <p:nvSpPr>
          <p:cNvPr id="228" name="Google Shape;228;p26"/>
          <p:cNvSpPr/>
          <p:nvPr/>
        </p:nvSpPr>
        <p:spPr>
          <a:xfrm flipH="1">
            <a:off x="-2752244" y="-394476"/>
            <a:ext cx="21686022" cy="13226628"/>
          </a:xfrm>
          <a:custGeom>
            <a:avLst/>
            <a:gdLst/>
            <a:ahLst/>
            <a:cxnLst/>
            <a:rect l="l" t="t" r="r" b="b"/>
            <a:pathLst>
              <a:path w="22707876" h="18563688" extrusionOk="0">
                <a:moveTo>
                  <a:pt x="22707875" y="0"/>
                </a:moveTo>
                <a:lnTo>
                  <a:pt x="0" y="0"/>
                </a:lnTo>
                <a:lnTo>
                  <a:pt x="0" y="18563688"/>
                </a:lnTo>
                <a:lnTo>
                  <a:pt x="22707875" y="18563688"/>
                </a:lnTo>
                <a:lnTo>
                  <a:pt x="22707875" y="0"/>
                </a:lnTo>
                <a:close/>
              </a:path>
            </a:pathLst>
          </a:custGeom>
          <a:blipFill rotWithShape="1">
            <a:blip r:embed="rId3">
              <a:alphaModFix/>
            </a:blip>
            <a:stretch>
              <a:fillRect/>
            </a:stretch>
          </a:blipFill>
          <a:ln>
            <a:noFill/>
          </a:ln>
        </p:spPr>
        <p:txBody>
          <a:bodyPr/>
          <a:lstStyle/>
          <a:p>
            <a:endParaRPr lang="en-US"/>
          </a:p>
        </p:txBody>
      </p:sp>
      <p:sp>
        <p:nvSpPr>
          <p:cNvPr id="229" name="Google Shape;229;p26"/>
          <p:cNvSpPr txBox="1"/>
          <p:nvPr/>
        </p:nvSpPr>
        <p:spPr>
          <a:xfrm>
            <a:off x="16856943" y="386879"/>
            <a:ext cx="615660"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230" name="Google Shape;230;p26"/>
          <p:cNvSpPr txBox="1"/>
          <p:nvPr/>
        </p:nvSpPr>
        <p:spPr>
          <a:xfrm>
            <a:off x="10462800" y="1707288"/>
            <a:ext cx="5698200" cy="68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latin typeface="Calibri"/>
                <a:ea typeface="Calibri"/>
                <a:cs typeface="Calibri"/>
                <a:sym typeface="Calibri"/>
              </a:rPr>
              <a:t>The load cell and proximity sensor in the picture is used for full trash detection. When an object is in close proximity for a long time then the trash is full. Also when the trash weighs over a certain amount then the trash is full. The load cell is used to find the weight of the trash. The load cell must amplified by the amplifier seen in the picture. The amplifier also performs analog to digital conversion.</a:t>
            </a:r>
            <a:endParaRPr sz="3200">
              <a:solidFill>
                <a:srgbClr val="FFFFFF"/>
              </a:solidFill>
              <a:latin typeface="Calibri"/>
              <a:ea typeface="Calibri"/>
              <a:cs typeface="Calibri"/>
              <a:sym typeface="Calibri"/>
            </a:endParaRPr>
          </a:p>
        </p:txBody>
      </p:sp>
      <p:pic>
        <p:nvPicPr>
          <p:cNvPr id="231" name="Google Shape;231;p26"/>
          <p:cNvPicPr preferRelativeResize="0"/>
          <p:nvPr/>
        </p:nvPicPr>
        <p:blipFill>
          <a:blip r:embed="rId4">
            <a:alphaModFix/>
          </a:blip>
          <a:stretch>
            <a:fillRect/>
          </a:stretch>
        </p:blipFill>
        <p:spPr>
          <a:xfrm>
            <a:off x="1849375" y="511087"/>
            <a:ext cx="6949974" cy="9264824"/>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5"/>
        <p:cNvGrpSpPr/>
        <p:nvPr/>
      </p:nvGrpSpPr>
      <p:grpSpPr>
        <a:xfrm>
          <a:off x="0" y="0"/>
          <a:ext cx="0" cy="0"/>
          <a:chOff x="0" y="0"/>
          <a:chExt cx="0" cy="0"/>
        </a:xfrm>
      </p:grpSpPr>
      <p:sp>
        <p:nvSpPr>
          <p:cNvPr id="236" name="Google Shape;236;p27"/>
          <p:cNvSpPr/>
          <p:nvPr/>
        </p:nvSpPr>
        <p:spPr>
          <a:xfrm>
            <a:off x="-7600572" y="-3058980"/>
            <a:ext cx="25333541" cy="21628510"/>
          </a:xfrm>
          <a:custGeom>
            <a:avLst/>
            <a:gdLst/>
            <a:ahLst/>
            <a:cxnLst/>
            <a:rect l="l" t="t" r="r" b="b"/>
            <a:pathLst>
              <a:path w="25333541" h="21628510" extrusionOk="0">
                <a:moveTo>
                  <a:pt x="0" y="0"/>
                </a:moveTo>
                <a:lnTo>
                  <a:pt x="25333541" y="0"/>
                </a:lnTo>
                <a:lnTo>
                  <a:pt x="25333541" y="21628511"/>
                </a:lnTo>
                <a:lnTo>
                  <a:pt x="0" y="21628511"/>
                </a:lnTo>
                <a:lnTo>
                  <a:pt x="0" y="0"/>
                </a:lnTo>
                <a:close/>
              </a:path>
            </a:pathLst>
          </a:custGeom>
          <a:blipFill rotWithShape="1">
            <a:blip r:embed="rId3">
              <a:alphaModFix/>
            </a:blip>
            <a:stretch>
              <a:fillRect/>
            </a:stretch>
          </a:blipFill>
          <a:ln>
            <a:noFill/>
          </a:ln>
        </p:spPr>
        <p:txBody>
          <a:bodyPr/>
          <a:lstStyle/>
          <a:p>
            <a:endParaRPr lang="en-US"/>
          </a:p>
        </p:txBody>
      </p:sp>
      <p:sp>
        <p:nvSpPr>
          <p:cNvPr id="237" name="Google Shape;237;p27"/>
          <p:cNvSpPr txBox="1"/>
          <p:nvPr/>
        </p:nvSpPr>
        <p:spPr>
          <a:xfrm>
            <a:off x="1028700" y="7246113"/>
            <a:ext cx="16230600" cy="2323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5094">
                <a:solidFill>
                  <a:srgbClr val="FFFFFF"/>
                </a:solidFill>
              </a:rPr>
              <a:t>GitHub</a:t>
            </a:r>
            <a:r>
              <a:rPr lang="en-US" sz="15094" b="0" i="0" u="none" strike="noStrike" cap="none">
                <a:solidFill>
                  <a:srgbClr val="FFFFFF"/>
                </a:solidFill>
                <a:latin typeface="Arial"/>
                <a:ea typeface="Arial"/>
                <a:cs typeface="Arial"/>
                <a:sym typeface="Arial"/>
              </a:rPr>
              <a:t>.</a:t>
            </a:r>
            <a:endParaRPr/>
          </a:p>
        </p:txBody>
      </p:sp>
      <p:sp>
        <p:nvSpPr>
          <p:cNvPr id="238" name="Google Shape;238;p27"/>
          <p:cNvSpPr txBox="1"/>
          <p:nvPr/>
        </p:nvSpPr>
        <p:spPr>
          <a:xfrm>
            <a:off x="16856943" y="341159"/>
            <a:ext cx="630900"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2"/>
        <p:cNvGrpSpPr/>
        <p:nvPr/>
      </p:nvGrpSpPr>
      <p:grpSpPr>
        <a:xfrm>
          <a:off x="0" y="0"/>
          <a:ext cx="0" cy="0"/>
          <a:chOff x="0" y="0"/>
          <a:chExt cx="0" cy="0"/>
        </a:xfrm>
      </p:grpSpPr>
      <p:sp>
        <p:nvSpPr>
          <p:cNvPr id="243" name="Google Shape;243;p28"/>
          <p:cNvSpPr/>
          <p:nvPr/>
        </p:nvSpPr>
        <p:spPr>
          <a:xfrm flipH="1">
            <a:off x="-2752244" y="-394476"/>
            <a:ext cx="21686022" cy="13226628"/>
          </a:xfrm>
          <a:custGeom>
            <a:avLst/>
            <a:gdLst/>
            <a:ahLst/>
            <a:cxnLst/>
            <a:rect l="l" t="t" r="r" b="b"/>
            <a:pathLst>
              <a:path w="22707876" h="18563688" extrusionOk="0">
                <a:moveTo>
                  <a:pt x="22707875" y="0"/>
                </a:moveTo>
                <a:lnTo>
                  <a:pt x="0" y="0"/>
                </a:lnTo>
                <a:lnTo>
                  <a:pt x="0" y="18563688"/>
                </a:lnTo>
                <a:lnTo>
                  <a:pt x="22707875" y="18563688"/>
                </a:lnTo>
                <a:lnTo>
                  <a:pt x="22707875" y="0"/>
                </a:lnTo>
                <a:close/>
              </a:path>
            </a:pathLst>
          </a:custGeom>
          <a:blipFill rotWithShape="1">
            <a:blip r:embed="rId3">
              <a:alphaModFix/>
            </a:blip>
            <a:stretch>
              <a:fillRect/>
            </a:stretch>
          </a:blipFill>
          <a:ln>
            <a:noFill/>
          </a:ln>
        </p:spPr>
        <p:txBody>
          <a:bodyPr/>
          <a:lstStyle/>
          <a:p>
            <a:endParaRPr lang="en-US"/>
          </a:p>
        </p:txBody>
      </p:sp>
      <p:sp>
        <p:nvSpPr>
          <p:cNvPr id="244" name="Google Shape;244;p28"/>
          <p:cNvSpPr txBox="1"/>
          <p:nvPr/>
        </p:nvSpPr>
        <p:spPr>
          <a:xfrm>
            <a:off x="16856943" y="386879"/>
            <a:ext cx="676620"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pic>
        <p:nvPicPr>
          <p:cNvPr id="245" name="Google Shape;245;p28"/>
          <p:cNvPicPr preferRelativeResize="0"/>
          <p:nvPr/>
        </p:nvPicPr>
        <p:blipFill>
          <a:blip r:embed="rId4">
            <a:alphaModFix/>
          </a:blip>
          <a:stretch>
            <a:fillRect/>
          </a:stretch>
        </p:blipFill>
        <p:spPr>
          <a:xfrm>
            <a:off x="669750" y="2632825"/>
            <a:ext cx="9451973" cy="5021350"/>
          </a:xfrm>
          <a:prstGeom prst="rect">
            <a:avLst/>
          </a:prstGeom>
          <a:noFill/>
          <a:ln>
            <a:noFill/>
          </a:ln>
        </p:spPr>
      </p:pic>
      <p:sp>
        <p:nvSpPr>
          <p:cNvPr id="246" name="Google Shape;246;p28"/>
          <p:cNvSpPr txBox="1"/>
          <p:nvPr/>
        </p:nvSpPr>
        <p:spPr>
          <a:xfrm>
            <a:off x="10544650" y="1224600"/>
            <a:ext cx="6312300" cy="8210100"/>
          </a:xfrm>
          <a:prstGeom prst="rect">
            <a:avLst/>
          </a:prstGeom>
          <a:noFill/>
          <a:ln>
            <a:noFill/>
          </a:ln>
        </p:spPr>
        <p:txBody>
          <a:bodyPr spcFirstLastPara="1" wrap="square" lIns="91425" tIns="91425" rIns="91425" bIns="91425" anchor="t" anchorCtr="0">
            <a:noAutofit/>
          </a:bodyPr>
          <a:lstStyle/>
          <a:p>
            <a:r>
              <a:rPr lang="en-US" sz="3200">
                <a:solidFill>
                  <a:srgbClr val="FFFFFF"/>
                </a:solidFill>
                <a:latin typeface="Calibri"/>
                <a:ea typeface="Calibri"/>
                <a:cs typeface="Calibri"/>
                <a:sym typeface="Calibri"/>
              </a:rPr>
              <a:t>We have 64 commits at the time of writing this. This repository is public and is hosted on GitHub. All team members made commits. The android folder contains the main java file for the app, the rest of the code is in another public repo linked to in the Readme. The </a:t>
            </a:r>
            <a:r>
              <a:rPr lang="en-US" sz="3200" err="1">
                <a:solidFill>
                  <a:srgbClr val="FFFFFF"/>
                </a:solidFill>
                <a:latin typeface="Calibri"/>
                <a:ea typeface="Calibri"/>
                <a:cs typeface="Calibri"/>
                <a:sym typeface="Calibri"/>
              </a:rPr>
              <a:t>feedback.ino</a:t>
            </a:r>
            <a:r>
              <a:rPr lang="en-US" sz="3200">
                <a:solidFill>
                  <a:srgbClr val="FFFFFF"/>
                </a:solidFill>
                <a:latin typeface="Calibri"/>
                <a:ea typeface="Calibri"/>
                <a:cs typeface="Calibri"/>
                <a:sym typeface="Calibri"/>
              </a:rPr>
              <a:t> file in the Arduino folder is the most important Arduino file. It is the code currently running on the Arduino.  The detect_person.py file in the </a:t>
            </a:r>
            <a:r>
              <a:rPr lang="en-US" sz="3200" err="1">
                <a:solidFill>
                  <a:srgbClr val="FFFFFF"/>
                </a:solidFill>
                <a:latin typeface="Calibri"/>
                <a:ea typeface="Calibri"/>
                <a:cs typeface="Calibri"/>
                <a:sym typeface="Calibri"/>
              </a:rPr>
              <a:t>tflite</a:t>
            </a:r>
            <a:r>
              <a:rPr lang="en-US" sz="3200">
                <a:solidFill>
                  <a:srgbClr val="FFFFFF"/>
                </a:solidFill>
                <a:latin typeface="Calibri"/>
                <a:ea typeface="Calibri"/>
                <a:cs typeface="Calibri"/>
                <a:sym typeface="Calibri"/>
              </a:rPr>
              <a:t>-person-object-bookworm-person folder is the most important raspberry pi file. It runs the objection detection model.</a:t>
            </a:r>
            <a:endParaRPr sz="3200">
              <a:solidFill>
                <a:srgbClr val="FFFFFF"/>
              </a:solidFill>
              <a:latin typeface="Calibri"/>
              <a:ea typeface="Calibri"/>
              <a:cs typeface="Calibri"/>
              <a:sym typeface="Calibri"/>
            </a:endParaRPr>
          </a:p>
        </p:txBody>
      </p:sp>
      <p:sp>
        <p:nvSpPr>
          <p:cNvPr id="247" name="Google Shape;247;p28"/>
          <p:cNvSpPr txBox="1"/>
          <p:nvPr/>
        </p:nvSpPr>
        <p:spPr>
          <a:xfrm>
            <a:off x="669750" y="1544125"/>
            <a:ext cx="12527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chemeClr val="lt1"/>
                </a:solidFill>
                <a:latin typeface="Calibri"/>
                <a:ea typeface="Calibri"/>
                <a:cs typeface="Calibri"/>
                <a:sym typeface="Calibri"/>
              </a:rPr>
              <a:t>https://github.com/eric-foy/BingBong</a:t>
            </a:r>
            <a:endParaRPr sz="32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1"/>
        <p:cNvGrpSpPr/>
        <p:nvPr/>
      </p:nvGrpSpPr>
      <p:grpSpPr>
        <a:xfrm>
          <a:off x="0" y="0"/>
          <a:ext cx="0" cy="0"/>
          <a:chOff x="0" y="0"/>
          <a:chExt cx="0" cy="0"/>
        </a:xfrm>
      </p:grpSpPr>
      <p:sp>
        <p:nvSpPr>
          <p:cNvPr id="252" name="Google Shape;252;p29"/>
          <p:cNvSpPr/>
          <p:nvPr/>
        </p:nvSpPr>
        <p:spPr>
          <a:xfrm>
            <a:off x="-16400245" y="-8263700"/>
            <a:ext cx="32800490" cy="26814401"/>
          </a:xfrm>
          <a:custGeom>
            <a:avLst/>
            <a:gdLst/>
            <a:ahLst/>
            <a:cxnLst/>
            <a:rect l="l" t="t" r="r" b="b"/>
            <a:pathLst>
              <a:path w="32800490" h="26814401" extrusionOk="0">
                <a:moveTo>
                  <a:pt x="0" y="0"/>
                </a:moveTo>
                <a:lnTo>
                  <a:pt x="32800490" y="0"/>
                </a:lnTo>
                <a:lnTo>
                  <a:pt x="32800490" y="26814400"/>
                </a:lnTo>
                <a:lnTo>
                  <a:pt x="0" y="26814400"/>
                </a:lnTo>
                <a:lnTo>
                  <a:pt x="0" y="0"/>
                </a:lnTo>
                <a:close/>
              </a:path>
            </a:pathLst>
          </a:custGeom>
          <a:blipFill rotWithShape="1">
            <a:blip r:embed="rId3">
              <a:alphaModFix/>
            </a:blip>
            <a:stretch>
              <a:fillRect/>
            </a:stretch>
          </a:blipFill>
          <a:ln>
            <a:noFill/>
          </a:ln>
        </p:spPr>
        <p:txBody>
          <a:bodyPr/>
          <a:lstStyle/>
          <a:p>
            <a:endParaRPr lang="en-US"/>
          </a:p>
        </p:txBody>
      </p:sp>
      <p:sp>
        <p:nvSpPr>
          <p:cNvPr id="253" name="Google Shape;253;p29"/>
          <p:cNvSpPr txBox="1"/>
          <p:nvPr/>
        </p:nvSpPr>
        <p:spPr>
          <a:xfrm>
            <a:off x="1028700" y="1787643"/>
            <a:ext cx="16230600" cy="2323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5094">
                <a:solidFill>
                  <a:srgbClr val="FFFFFF"/>
                </a:solidFill>
              </a:rPr>
              <a:t>Questions?</a:t>
            </a:r>
            <a:endParaRPr/>
          </a:p>
        </p:txBody>
      </p:sp>
      <p:sp>
        <p:nvSpPr>
          <p:cNvPr id="254" name="Google Shape;254;p29"/>
          <p:cNvSpPr txBox="1"/>
          <p:nvPr/>
        </p:nvSpPr>
        <p:spPr>
          <a:xfrm>
            <a:off x="1028700" y="432599"/>
            <a:ext cx="11676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255" name="Google Shape;255;p29"/>
          <p:cNvSpPr txBox="1"/>
          <p:nvPr/>
        </p:nvSpPr>
        <p:spPr>
          <a:xfrm>
            <a:off x="16856943" y="432599"/>
            <a:ext cx="585180" cy="2154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256" name="Google Shape;256;p29"/>
          <p:cNvSpPr txBox="1"/>
          <p:nvPr/>
        </p:nvSpPr>
        <p:spPr>
          <a:xfrm>
            <a:off x="8547981" y="432599"/>
            <a:ext cx="11919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2"/>
        <p:cNvGrpSpPr/>
        <p:nvPr/>
      </p:nvGrpSpPr>
      <p:grpSpPr>
        <a:xfrm>
          <a:off x="0" y="0"/>
          <a:ext cx="0" cy="0"/>
          <a:chOff x="0" y="0"/>
          <a:chExt cx="0" cy="0"/>
        </a:xfrm>
      </p:grpSpPr>
      <p:cxnSp>
        <p:nvCxnSpPr>
          <p:cNvPr id="93" name="Google Shape;93;p14"/>
          <p:cNvCxnSpPr/>
          <p:nvPr/>
        </p:nvCxnSpPr>
        <p:spPr>
          <a:xfrm>
            <a:off x="1028700" y="2506857"/>
            <a:ext cx="16230600" cy="0"/>
          </a:xfrm>
          <a:prstGeom prst="straightConnector1">
            <a:avLst/>
          </a:prstGeom>
          <a:noFill/>
          <a:ln w="19050" cap="flat" cmpd="sng">
            <a:solidFill>
              <a:srgbClr val="FFFFFF"/>
            </a:solidFill>
            <a:prstDash val="solid"/>
            <a:round/>
            <a:headEnd type="none" w="sm" len="sm"/>
            <a:tailEnd type="none" w="sm" len="sm"/>
          </a:ln>
        </p:spPr>
      </p:cxnSp>
      <p:cxnSp>
        <p:nvCxnSpPr>
          <p:cNvPr id="94" name="Google Shape;94;p14"/>
          <p:cNvCxnSpPr/>
          <p:nvPr/>
        </p:nvCxnSpPr>
        <p:spPr>
          <a:xfrm>
            <a:off x="1028700" y="4192337"/>
            <a:ext cx="16230600" cy="0"/>
          </a:xfrm>
          <a:prstGeom prst="straightConnector1">
            <a:avLst/>
          </a:prstGeom>
          <a:noFill/>
          <a:ln w="19050" cap="flat" cmpd="sng">
            <a:solidFill>
              <a:srgbClr val="FFFFFF"/>
            </a:solidFill>
            <a:prstDash val="solid"/>
            <a:round/>
            <a:headEnd type="none" w="sm" len="sm"/>
            <a:tailEnd type="none" w="sm" len="sm"/>
          </a:ln>
        </p:spPr>
      </p:cxnSp>
      <p:cxnSp>
        <p:nvCxnSpPr>
          <p:cNvPr id="95" name="Google Shape;95;p14"/>
          <p:cNvCxnSpPr/>
          <p:nvPr/>
        </p:nvCxnSpPr>
        <p:spPr>
          <a:xfrm>
            <a:off x="1028700" y="5877816"/>
            <a:ext cx="16230600" cy="0"/>
          </a:xfrm>
          <a:prstGeom prst="straightConnector1">
            <a:avLst/>
          </a:prstGeom>
          <a:noFill/>
          <a:ln w="19050" cap="flat" cmpd="sng">
            <a:solidFill>
              <a:srgbClr val="FFFFFF"/>
            </a:solidFill>
            <a:prstDash val="solid"/>
            <a:round/>
            <a:headEnd type="none" w="sm" len="sm"/>
            <a:tailEnd type="none" w="sm" len="sm"/>
          </a:ln>
        </p:spPr>
      </p:cxnSp>
      <p:cxnSp>
        <p:nvCxnSpPr>
          <p:cNvPr id="96" name="Google Shape;96;p14"/>
          <p:cNvCxnSpPr/>
          <p:nvPr/>
        </p:nvCxnSpPr>
        <p:spPr>
          <a:xfrm>
            <a:off x="1028700" y="7563296"/>
            <a:ext cx="16230600" cy="0"/>
          </a:xfrm>
          <a:prstGeom prst="straightConnector1">
            <a:avLst/>
          </a:prstGeom>
          <a:noFill/>
          <a:ln w="19050" cap="flat" cmpd="sng">
            <a:solidFill>
              <a:srgbClr val="FFFFFF"/>
            </a:solidFill>
            <a:prstDash val="solid"/>
            <a:round/>
            <a:headEnd type="none" w="sm" len="sm"/>
            <a:tailEnd type="none" w="sm" len="sm"/>
          </a:ln>
        </p:spPr>
      </p:cxnSp>
      <p:cxnSp>
        <p:nvCxnSpPr>
          <p:cNvPr id="97" name="Google Shape;97;p14"/>
          <p:cNvCxnSpPr/>
          <p:nvPr/>
        </p:nvCxnSpPr>
        <p:spPr>
          <a:xfrm>
            <a:off x="1028700" y="9248775"/>
            <a:ext cx="16230600" cy="0"/>
          </a:xfrm>
          <a:prstGeom prst="straightConnector1">
            <a:avLst/>
          </a:prstGeom>
          <a:noFill/>
          <a:ln w="19050" cap="flat" cmpd="sng">
            <a:solidFill>
              <a:srgbClr val="FFFFFF"/>
            </a:solidFill>
            <a:prstDash val="solid"/>
            <a:round/>
            <a:headEnd type="none" w="sm" len="sm"/>
            <a:tailEnd type="none" w="sm" len="sm"/>
          </a:ln>
        </p:spPr>
      </p:cxnSp>
      <p:grpSp>
        <p:nvGrpSpPr>
          <p:cNvPr id="98" name="Google Shape;98;p14"/>
          <p:cNvGrpSpPr/>
          <p:nvPr/>
        </p:nvGrpSpPr>
        <p:grpSpPr>
          <a:xfrm>
            <a:off x="1028700" y="2920325"/>
            <a:ext cx="8155125" cy="799428"/>
            <a:chOff x="0" y="-38116"/>
            <a:chExt cx="10873500" cy="1065904"/>
          </a:xfrm>
        </p:grpSpPr>
        <p:sp>
          <p:nvSpPr>
            <p:cNvPr id="99" name="Google Shape;99;p14"/>
            <p:cNvSpPr txBox="1"/>
            <p:nvPr/>
          </p:nvSpPr>
          <p:spPr>
            <a:xfrm>
              <a:off x="0" y="-38116"/>
              <a:ext cx="5503200" cy="6567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a:solidFill>
                    <a:srgbClr val="FFFFFF"/>
                  </a:solidFill>
                </a:rPr>
                <a:t>Problem Statement</a:t>
              </a:r>
              <a:endParaRPr/>
            </a:p>
          </p:txBody>
        </p:sp>
        <p:sp>
          <p:nvSpPr>
            <p:cNvPr id="100" name="Google Shape;100;p14"/>
            <p:cNvSpPr txBox="1"/>
            <p:nvPr/>
          </p:nvSpPr>
          <p:spPr>
            <a:xfrm>
              <a:off x="0" y="596688"/>
              <a:ext cx="10873500" cy="431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Arial"/>
                  <a:ea typeface="Arial"/>
                  <a:cs typeface="Arial"/>
                  <a:sym typeface="Arial"/>
                </a:rPr>
                <a:t> </a:t>
              </a:r>
              <a:endParaRPr/>
            </a:p>
          </p:txBody>
        </p:sp>
      </p:grpSp>
      <p:sp>
        <p:nvSpPr>
          <p:cNvPr id="101" name="Google Shape;101;p14"/>
          <p:cNvSpPr txBox="1"/>
          <p:nvPr/>
        </p:nvSpPr>
        <p:spPr>
          <a:xfrm>
            <a:off x="1028700" y="1152525"/>
            <a:ext cx="8591470" cy="97345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0" i="0" u="none" strike="noStrike" cap="none">
                <a:solidFill>
                  <a:srgbClr val="FFFFFF"/>
                </a:solidFill>
                <a:latin typeface="Arial"/>
                <a:ea typeface="Arial"/>
                <a:cs typeface="Arial"/>
                <a:sym typeface="Arial"/>
              </a:rPr>
              <a:t>Table Of Contents</a:t>
            </a:r>
            <a:endParaRPr/>
          </a:p>
        </p:txBody>
      </p:sp>
      <p:grpSp>
        <p:nvGrpSpPr>
          <p:cNvPr id="102" name="Google Shape;102;p14"/>
          <p:cNvGrpSpPr/>
          <p:nvPr/>
        </p:nvGrpSpPr>
        <p:grpSpPr>
          <a:xfrm>
            <a:off x="1028700" y="4605816"/>
            <a:ext cx="8155125" cy="691641"/>
            <a:chOff x="0" y="-38100"/>
            <a:chExt cx="10873500" cy="922188"/>
          </a:xfrm>
        </p:grpSpPr>
        <p:sp>
          <p:nvSpPr>
            <p:cNvPr id="103" name="Google Shape;103;p14"/>
            <p:cNvSpPr txBox="1"/>
            <p:nvPr/>
          </p:nvSpPr>
          <p:spPr>
            <a:xfrm>
              <a:off x="0" y="-38100"/>
              <a:ext cx="4408200" cy="6567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a:solidFill>
                    <a:srgbClr val="FFFFFF"/>
                  </a:solidFill>
                </a:rPr>
                <a:t>Solution</a:t>
              </a:r>
              <a:endParaRPr/>
            </a:p>
          </p:txBody>
        </p:sp>
        <p:sp>
          <p:nvSpPr>
            <p:cNvPr id="104" name="Google Shape;104;p14"/>
            <p:cNvSpPr txBox="1"/>
            <p:nvPr/>
          </p:nvSpPr>
          <p:spPr>
            <a:xfrm>
              <a:off x="0" y="596688"/>
              <a:ext cx="10873500" cy="287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grpSp>
        <p:nvGrpSpPr>
          <p:cNvPr id="105" name="Google Shape;105;p14"/>
          <p:cNvGrpSpPr/>
          <p:nvPr/>
        </p:nvGrpSpPr>
        <p:grpSpPr>
          <a:xfrm>
            <a:off x="1028700" y="6320858"/>
            <a:ext cx="8155125" cy="799416"/>
            <a:chOff x="0" y="-38100"/>
            <a:chExt cx="10873500" cy="1065888"/>
          </a:xfrm>
        </p:grpSpPr>
        <p:sp>
          <p:nvSpPr>
            <p:cNvPr id="106" name="Google Shape;106;p14"/>
            <p:cNvSpPr txBox="1"/>
            <p:nvPr/>
          </p:nvSpPr>
          <p:spPr>
            <a:xfrm>
              <a:off x="0" y="-38100"/>
              <a:ext cx="4408200" cy="6567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a:solidFill>
                    <a:srgbClr val="FFFFFF"/>
                  </a:solidFill>
                </a:rPr>
                <a:t>Github</a:t>
              </a:r>
              <a:endParaRPr/>
            </a:p>
          </p:txBody>
        </p:sp>
        <p:sp>
          <p:nvSpPr>
            <p:cNvPr id="107" name="Google Shape;107;p14"/>
            <p:cNvSpPr txBox="1"/>
            <p:nvPr/>
          </p:nvSpPr>
          <p:spPr>
            <a:xfrm>
              <a:off x="0" y="596688"/>
              <a:ext cx="10873500" cy="431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FFFFFF"/>
                  </a:solidFill>
                  <a:latin typeface="Arial"/>
                  <a:ea typeface="Arial"/>
                  <a:cs typeface="Arial"/>
                  <a:sym typeface="Arial"/>
                </a:rPr>
                <a:t> </a:t>
              </a:r>
              <a:endParaRPr/>
            </a:p>
          </p:txBody>
        </p:sp>
      </p:grpSp>
      <p:sp>
        <p:nvSpPr>
          <p:cNvPr id="108" name="Google Shape;108;p14"/>
          <p:cNvSpPr txBox="1"/>
          <p:nvPr/>
        </p:nvSpPr>
        <p:spPr>
          <a:xfrm>
            <a:off x="1028700" y="8452866"/>
            <a:ext cx="81552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a:t>C</a:t>
            </a:r>
            <a:endParaRPr/>
          </a:p>
        </p:txBody>
      </p:sp>
      <p:sp>
        <p:nvSpPr>
          <p:cNvPr id="109" name="Google Shape;109;p14"/>
          <p:cNvSpPr txBox="1"/>
          <p:nvPr/>
        </p:nvSpPr>
        <p:spPr>
          <a:xfrm>
            <a:off x="1028700" y="432599"/>
            <a:ext cx="11676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110" name="Google Shape;110;p14"/>
          <p:cNvSpPr txBox="1"/>
          <p:nvPr/>
        </p:nvSpPr>
        <p:spPr>
          <a:xfrm>
            <a:off x="16856943" y="508799"/>
            <a:ext cx="1088157"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111" name="Google Shape;111;p14"/>
          <p:cNvSpPr txBox="1"/>
          <p:nvPr/>
        </p:nvSpPr>
        <p:spPr>
          <a:xfrm>
            <a:off x="8547981" y="432599"/>
            <a:ext cx="11919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112" name="Google Shape;112;p14"/>
          <p:cNvSpPr txBox="1"/>
          <p:nvPr/>
        </p:nvSpPr>
        <p:spPr>
          <a:xfrm>
            <a:off x="1028700" y="8175671"/>
            <a:ext cx="3306300" cy="4926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a:solidFill>
                  <a:srgbClr val="FFFFFF"/>
                </a:solidFill>
              </a:rPr>
              <a:t>Questions</a:t>
            </a:r>
            <a:endParaRPr/>
          </a:p>
        </p:txBody>
      </p:sp>
      <p:sp>
        <p:nvSpPr>
          <p:cNvPr id="113" name="Google Shape;113;p14"/>
          <p:cNvSpPr/>
          <p:nvPr/>
        </p:nvSpPr>
        <p:spPr>
          <a:xfrm>
            <a:off x="3888760" y="-1309898"/>
            <a:ext cx="16835002" cy="14372883"/>
          </a:xfrm>
          <a:custGeom>
            <a:avLst/>
            <a:gdLst/>
            <a:ahLst/>
            <a:cxnLst/>
            <a:rect l="l" t="t" r="r" b="b"/>
            <a:pathLst>
              <a:path w="16835002" h="14372883" extrusionOk="0">
                <a:moveTo>
                  <a:pt x="0" y="0"/>
                </a:moveTo>
                <a:lnTo>
                  <a:pt x="16835002" y="0"/>
                </a:lnTo>
                <a:lnTo>
                  <a:pt x="16835002" y="14372882"/>
                </a:lnTo>
                <a:lnTo>
                  <a:pt x="0" y="14372882"/>
                </a:lnTo>
                <a:lnTo>
                  <a:pt x="0" y="0"/>
                </a:lnTo>
                <a:close/>
              </a:path>
            </a:pathLst>
          </a:custGeom>
          <a:blipFill rotWithShape="1">
            <a:blip r:embed="rId3">
              <a:alphaModFix/>
            </a:blip>
            <a:stretch>
              <a:fillRect/>
            </a:stretch>
          </a:blipFill>
          <a:ln>
            <a:noFill/>
          </a:ln>
        </p:spPr>
        <p:txBody>
          <a:bodyPr/>
          <a:lstStyle/>
          <a:p>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15"/>
          <p:cNvSpPr/>
          <p:nvPr/>
        </p:nvSpPr>
        <p:spPr>
          <a:xfrm>
            <a:off x="-1693583" y="-11224988"/>
            <a:ext cx="34111196" cy="27885902"/>
          </a:xfrm>
          <a:custGeom>
            <a:avLst/>
            <a:gdLst/>
            <a:ahLst/>
            <a:cxnLst/>
            <a:rect l="l" t="t" r="r" b="b"/>
            <a:pathLst>
              <a:path w="34111196" h="27885902" extrusionOk="0">
                <a:moveTo>
                  <a:pt x="0" y="0"/>
                </a:moveTo>
                <a:lnTo>
                  <a:pt x="34111196" y="0"/>
                </a:lnTo>
                <a:lnTo>
                  <a:pt x="34111196" y="27885902"/>
                </a:lnTo>
                <a:lnTo>
                  <a:pt x="0" y="27885902"/>
                </a:lnTo>
                <a:lnTo>
                  <a:pt x="0" y="0"/>
                </a:lnTo>
                <a:close/>
              </a:path>
            </a:pathLst>
          </a:custGeom>
          <a:blipFill rotWithShape="1">
            <a:blip r:embed="rId3">
              <a:alphaModFix/>
            </a:blip>
            <a:stretch>
              <a:fillRect/>
            </a:stretch>
          </a:blipFill>
          <a:ln>
            <a:noFill/>
          </a:ln>
        </p:spPr>
        <p:txBody>
          <a:bodyPr/>
          <a:lstStyle/>
          <a:p>
            <a:endParaRPr lang="en-US"/>
          </a:p>
        </p:txBody>
      </p:sp>
      <p:sp>
        <p:nvSpPr>
          <p:cNvPr id="119" name="Google Shape;119;p15"/>
          <p:cNvSpPr txBox="1"/>
          <p:nvPr/>
        </p:nvSpPr>
        <p:spPr>
          <a:xfrm>
            <a:off x="470375" y="7545550"/>
            <a:ext cx="17708700" cy="2323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94">
                <a:solidFill>
                  <a:srgbClr val="FFFFFF"/>
                </a:solidFill>
              </a:rPr>
              <a:t>Problem Statement</a:t>
            </a:r>
            <a:r>
              <a:rPr lang="en-US" sz="15094" b="0" i="0" u="none" strike="noStrike" cap="none">
                <a:solidFill>
                  <a:srgbClr val="FFFFFF"/>
                </a:solidFill>
                <a:latin typeface="Arial"/>
                <a:ea typeface="Arial"/>
                <a:cs typeface="Arial"/>
                <a:sym typeface="Arial"/>
              </a:rPr>
              <a:t>.</a:t>
            </a:r>
            <a:endParaRPr/>
          </a:p>
        </p:txBody>
      </p:sp>
      <p:sp>
        <p:nvSpPr>
          <p:cNvPr id="120" name="Google Shape;120;p15"/>
          <p:cNvSpPr txBox="1"/>
          <p:nvPr/>
        </p:nvSpPr>
        <p:spPr>
          <a:xfrm>
            <a:off x="1028700" y="432599"/>
            <a:ext cx="11676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121" name="Google Shape;121;p15"/>
          <p:cNvSpPr txBox="1"/>
          <p:nvPr/>
        </p:nvSpPr>
        <p:spPr>
          <a:xfrm>
            <a:off x="16856943" y="554519"/>
            <a:ext cx="783357"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122" name="Google Shape;122;p15"/>
          <p:cNvSpPr txBox="1"/>
          <p:nvPr/>
        </p:nvSpPr>
        <p:spPr>
          <a:xfrm>
            <a:off x="8547981" y="432599"/>
            <a:ext cx="11919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6"/>
        <p:cNvGrpSpPr/>
        <p:nvPr/>
      </p:nvGrpSpPr>
      <p:grpSpPr>
        <a:xfrm>
          <a:off x="0" y="0"/>
          <a:ext cx="0" cy="0"/>
          <a:chOff x="0" y="0"/>
          <a:chExt cx="0" cy="0"/>
        </a:xfrm>
      </p:grpSpPr>
      <p:sp>
        <p:nvSpPr>
          <p:cNvPr id="127" name="Google Shape;127;p16"/>
          <p:cNvSpPr/>
          <p:nvPr/>
        </p:nvSpPr>
        <p:spPr>
          <a:xfrm>
            <a:off x="4571999" y="-2279075"/>
            <a:ext cx="17791283" cy="13471670"/>
          </a:xfrm>
          <a:custGeom>
            <a:avLst/>
            <a:gdLst/>
            <a:ahLst/>
            <a:cxnLst/>
            <a:rect l="l" t="t" r="r" b="b"/>
            <a:pathLst>
              <a:path w="15779408" h="13471670" extrusionOk="0">
                <a:moveTo>
                  <a:pt x="0" y="0"/>
                </a:moveTo>
                <a:lnTo>
                  <a:pt x="15779408" y="0"/>
                </a:lnTo>
                <a:lnTo>
                  <a:pt x="15779408" y="13471670"/>
                </a:lnTo>
                <a:lnTo>
                  <a:pt x="0" y="13471670"/>
                </a:lnTo>
                <a:lnTo>
                  <a:pt x="0" y="0"/>
                </a:lnTo>
                <a:close/>
              </a:path>
            </a:pathLst>
          </a:custGeom>
          <a:blipFill rotWithShape="1">
            <a:blip r:embed="rId3">
              <a:alphaModFix/>
            </a:blip>
            <a:stretch>
              <a:fillRect/>
            </a:stretch>
          </a:blipFill>
          <a:ln>
            <a:noFill/>
          </a:ln>
        </p:spPr>
        <p:txBody>
          <a:bodyPr/>
          <a:lstStyle/>
          <a:p>
            <a:endParaRPr lang="en-US"/>
          </a:p>
        </p:txBody>
      </p:sp>
      <p:sp>
        <p:nvSpPr>
          <p:cNvPr id="128" name="Google Shape;128;p16"/>
          <p:cNvSpPr txBox="1"/>
          <p:nvPr/>
        </p:nvSpPr>
        <p:spPr>
          <a:xfrm>
            <a:off x="677250" y="1900343"/>
            <a:ext cx="8115300" cy="1108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200">
                <a:solidFill>
                  <a:srgbClr val="FFFFFF"/>
                </a:solidFill>
              </a:rPr>
              <a:t>Our Motivation</a:t>
            </a:r>
            <a:endParaRPr/>
          </a:p>
        </p:txBody>
      </p:sp>
      <p:sp>
        <p:nvSpPr>
          <p:cNvPr id="129" name="Google Shape;129;p16"/>
          <p:cNvSpPr txBox="1"/>
          <p:nvPr/>
        </p:nvSpPr>
        <p:spPr>
          <a:xfrm>
            <a:off x="750875" y="3482075"/>
            <a:ext cx="8549700" cy="4191900"/>
          </a:xfrm>
          <a:prstGeom prst="rect">
            <a:avLst/>
          </a:prstGeom>
          <a:noFill/>
          <a:ln>
            <a:noFill/>
          </a:ln>
        </p:spPr>
        <p:txBody>
          <a:bodyPr spcFirstLastPara="1" wrap="square" lIns="0" tIns="0" rIns="0" bIns="0" anchor="t" anchorCtr="0">
            <a:spAutoFit/>
          </a:bodyPr>
          <a:lstStyle/>
          <a:p>
            <a:pPr marL="0" lvl="0" indent="0" algn="ctr" rtl="0">
              <a:lnSpc>
                <a:spcPct val="200000"/>
              </a:lnSpc>
              <a:spcBef>
                <a:spcPts val="0"/>
              </a:spcBef>
              <a:spcAft>
                <a:spcPts val="0"/>
              </a:spcAft>
              <a:buClr>
                <a:schemeClr val="dk1"/>
              </a:buClr>
              <a:buSzPts val="1100"/>
              <a:buFont typeface="Arial"/>
              <a:buNone/>
            </a:pPr>
            <a:r>
              <a:rPr lang="en-US" sz="1700">
                <a:solidFill>
                  <a:schemeClr val="lt1"/>
                </a:solidFill>
                <a:latin typeface="Nunito"/>
                <a:ea typeface="Nunito"/>
                <a:cs typeface="Nunito"/>
                <a:sym typeface="Nunito"/>
              </a:rPr>
              <a:t>In many household environments, managing small trash items like wrappers, tissues, or snack packets can be inconvenient, often leading to clutter or the need for multiple trips to a trash bin. This issue is particularly acute for individuals with mobility issues, small children, or busy lifestyles. Traditional waste management solutions in homes do not cater to the need for immediate, portable, and accessible trash disposal. Moreover, the absence of an immediate disposal method can lead to littering or the accumulation of waste in inappropriate places.</a:t>
            </a:r>
            <a:endParaRPr sz="1700">
              <a:solidFill>
                <a:schemeClr val="lt1"/>
              </a:solidFill>
              <a:latin typeface="Nunito"/>
              <a:ea typeface="Nunito"/>
              <a:cs typeface="Nunito"/>
              <a:sym typeface="Nunito"/>
            </a:endParaRPr>
          </a:p>
          <a:p>
            <a:pPr marL="0" marR="0" lvl="0" indent="0" algn="l" rtl="0">
              <a:lnSpc>
                <a:spcPct val="140000"/>
              </a:lnSpc>
              <a:spcBef>
                <a:spcPts val="1600"/>
              </a:spcBef>
              <a:spcAft>
                <a:spcPts val="0"/>
              </a:spcAft>
              <a:buNone/>
            </a:pPr>
            <a:endParaRPr sz="2100">
              <a:solidFill>
                <a:srgbClr val="FFFFFF"/>
              </a:solidFill>
            </a:endParaRPr>
          </a:p>
        </p:txBody>
      </p:sp>
      <p:sp>
        <p:nvSpPr>
          <p:cNvPr id="130" name="Google Shape;130;p16"/>
          <p:cNvSpPr txBox="1"/>
          <p:nvPr/>
        </p:nvSpPr>
        <p:spPr>
          <a:xfrm>
            <a:off x="1028700" y="432599"/>
            <a:ext cx="11676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131" name="Google Shape;131;p16"/>
          <p:cNvSpPr txBox="1"/>
          <p:nvPr/>
        </p:nvSpPr>
        <p:spPr>
          <a:xfrm>
            <a:off x="16856943" y="432599"/>
            <a:ext cx="707157"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132" name="Google Shape;132;p16"/>
          <p:cNvSpPr txBox="1"/>
          <p:nvPr/>
        </p:nvSpPr>
        <p:spPr>
          <a:xfrm>
            <a:off x="8547981" y="432599"/>
            <a:ext cx="11919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pic>
        <p:nvPicPr>
          <p:cNvPr id="133" name="Google Shape;133;p16"/>
          <p:cNvPicPr preferRelativeResize="0"/>
          <p:nvPr/>
        </p:nvPicPr>
        <p:blipFill>
          <a:blip r:embed="rId4">
            <a:alphaModFix/>
          </a:blip>
          <a:stretch>
            <a:fillRect/>
          </a:stretch>
        </p:blipFill>
        <p:spPr>
          <a:xfrm>
            <a:off x="10358125" y="1610025"/>
            <a:ext cx="7066949" cy="7066949"/>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7"/>
        <p:cNvGrpSpPr/>
        <p:nvPr/>
      </p:nvGrpSpPr>
      <p:grpSpPr>
        <a:xfrm>
          <a:off x="0" y="0"/>
          <a:ext cx="0" cy="0"/>
          <a:chOff x="0" y="0"/>
          <a:chExt cx="0" cy="0"/>
        </a:xfrm>
      </p:grpSpPr>
      <p:sp>
        <p:nvSpPr>
          <p:cNvPr id="138" name="Google Shape;138;p17"/>
          <p:cNvSpPr/>
          <p:nvPr/>
        </p:nvSpPr>
        <p:spPr>
          <a:xfrm>
            <a:off x="-16400245" y="-8263700"/>
            <a:ext cx="32800490" cy="26814401"/>
          </a:xfrm>
          <a:custGeom>
            <a:avLst/>
            <a:gdLst/>
            <a:ahLst/>
            <a:cxnLst/>
            <a:rect l="l" t="t" r="r" b="b"/>
            <a:pathLst>
              <a:path w="32800490" h="26814401" extrusionOk="0">
                <a:moveTo>
                  <a:pt x="0" y="0"/>
                </a:moveTo>
                <a:lnTo>
                  <a:pt x="32800490" y="0"/>
                </a:lnTo>
                <a:lnTo>
                  <a:pt x="32800490" y="26814400"/>
                </a:lnTo>
                <a:lnTo>
                  <a:pt x="0" y="26814400"/>
                </a:lnTo>
                <a:lnTo>
                  <a:pt x="0" y="0"/>
                </a:lnTo>
                <a:close/>
              </a:path>
            </a:pathLst>
          </a:custGeom>
          <a:blipFill rotWithShape="1">
            <a:blip r:embed="rId3">
              <a:alphaModFix/>
            </a:blip>
            <a:stretch>
              <a:fillRect/>
            </a:stretch>
          </a:blipFill>
          <a:ln>
            <a:noFill/>
          </a:ln>
        </p:spPr>
        <p:txBody>
          <a:bodyPr/>
          <a:lstStyle/>
          <a:p>
            <a:endParaRPr lang="en-US"/>
          </a:p>
        </p:txBody>
      </p:sp>
      <p:sp>
        <p:nvSpPr>
          <p:cNvPr id="139" name="Google Shape;139;p17"/>
          <p:cNvSpPr txBox="1"/>
          <p:nvPr/>
        </p:nvSpPr>
        <p:spPr>
          <a:xfrm>
            <a:off x="1028700" y="1787643"/>
            <a:ext cx="16230600" cy="2323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5094">
                <a:solidFill>
                  <a:srgbClr val="FFFFFF"/>
                </a:solidFill>
              </a:rPr>
              <a:t>Solution</a:t>
            </a:r>
            <a:r>
              <a:rPr lang="en-US" sz="15094" b="0" i="0" u="none" strike="noStrike" cap="none">
                <a:solidFill>
                  <a:srgbClr val="FFFFFF"/>
                </a:solidFill>
                <a:latin typeface="Arial"/>
                <a:ea typeface="Arial"/>
                <a:cs typeface="Arial"/>
                <a:sym typeface="Arial"/>
              </a:rPr>
              <a:t>.</a:t>
            </a:r>
            <a:endParaRPr/>
          </a:p>
        </p:txBody>
      </p:sp>
      <p:sp>
        <p:nvSpPr>
          <p:cNvPr id="140" name="Google Shape;140;p17"/>
          <p:cNvSpPr txBox="1"/>
          <p:nvPr/>
        </p:nvSpPr>
        <p:spPr>
          <a:xfrm>
            <a:off x="1028700" y="432599"/>
            <a:ext cx="11676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a:p>
        </p:txBody>
      </p:sp>
      <p:sp>
        <p:nvSpPr>
          <p:cNvPr id="141" name="Google Shape;141;p17"/>
          <p:cNvSpPr txBox="1"/>
          <p:nvPr/>
        </p:nvSpPr>
        <p:spPr>
          <a:xfrm>
            <a:off x="16856943" y="325919"/>
            <a:ext cx="813837"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142" name="Google Shape;142;p17"/>
          <p:cNvSpPr txBox="1"/>
          <p:nvPr/>
        </p:nvSpPr>
        <p:spPr>
          <a:xfrm>
            <a:off x="8547981" y="432599"/>
            <a:ext cx="11919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18"/>
          <p:cNvSpPr/>
          <p:nvPr/>
        </p:nvSpPr>
        <p:spPr>
          <a:xfrm rot="-2060561">
            <a:off x="-3593620" y="-11374648"/>
            <a:ext cx="24683145" cy="22180002"/>
          </a:xfrm>
          <a:custGeom>
            <a:avLst/>
            <a:gdLst/>
            <a:ahLst/>
            <a:cxnLst/>
            <a:rect l="l" t="t" r="r" b="b"/>
            <a:pathLst>
              <a:path w="21340665" h="19793467" extrusionOk="0">
                <a:moveTo>
                  <a:pt x="0" y="0"/>
                </a:moveTo>
                <a:lnTo>
                  <a:pt x="21340665" y="0"/>
                </a:lnTo>
                <a:lnTo>
                  <a:pt x="21340665" y="19793467"/>
                </a:lnTo>
                <a:lnTo>
                  <a:pt x="0" y="19793467"/>
                </a:lnTo>
                <a:lnTo>
                  <a:pt x="0" y="0"/>
                </a:lnTo>
                <a:close/>
              </a:path>
            </a:pathLst>
          </a:custGeom>
          <a:blipFill rotWithShape="1">
            <a:blip r:embed="rId3">
              <a:alphaModFix/>
            </a:blip>
            <a:stretch>
              <a:fillRect/>
            </a:stretch>
          </a:blipFill>
          <a:ln>
            <a:noFill/>
          </a:ln>
        </p:spPr>
        <p:txBody>
          <a:bodyPr/>
          <a:lstStyle/>
          <a:p>
            <a:endParaRPr lang="en-US"/>
          </a:p>
        </p:txBody>
      </p:sp>
      <p:sp>
        <p:nvSpPr>
          <p:cNvPr id="148" name="Google Shape;148;p18"/>
          <p:cNvSpPr txBox="1"/>
          <p:nvPr/>
        </p:nvSpPr>
        <p:spPr>
          <a:xfrm>
            <a:off x="16856943" y="402119"/>
            <a:ext cx="585237"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pic>
        <p:nvPicPr>
          <p:cNvPr id="149" name="Google Shape;149;p18"/>
          <p:cNvPicPr preferRelativeResize="0"/>
          <p:nvPr/>
        </p:nvPicPr>
        <p:blipFill>
          <a:blip r:embed="rId4">
            <a:alphaModFix/>
          </a:blip>
          <a:stretch>
            <a:fillRect/>
          </a:stretch>
        </p:blipFill>
        <p:spPr>
          <a:xfrm>
            <a:off x="5287730" y="0"/>
            <a:ext cx="7712539" cy="10286999"/>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3"/>
        <p:cNvGrpSpPr/>
        <p:nvPr/>
      </p:nvGrpSpPr>
      <p:grpSpPr>
        <a:xfrm>
          <a:off x="0" y="0"/>
          <a:ext cx="0" cy="0"/>
          <a:chOff x="0" y="0"/>
          <a:chExt cx="0" cy="0"/>
        </a:xfrm>
      </p:grpSpPr>
      <p:sp>
        <p:nvSpPr>
          <p:cNvPr id="154" name="Google Shape;154;p19"/>
          <p:cNvSpPr/>
          <p:nvPr/>
        </p:nvSpPr>
        <p:spPr>
          <a:xfrm>
            <a:off x="8332198" y="-3730350"/>
            <a:ext cx="20787936" cy="17747701"/>
          </a:xfrm>
          <a:custGeom>
            <a:avLst/>
            <a:gdLst/>
            <a:ahLst/>
            <a:cxnLst/>
            <a:rect l="l" t="t" r="r" b="b"/>
            <a:pathLst>
              <a:path w="20787936" h="17747701" extrusionOk="0">
                <a:moveTo>
                  <a:pt x="0" y="0"/>
                </a:moveTo>
                <a:lnTo>
                  <a:pt x="20787936" y="0"/>
                </a:lnTo>
                <a:lnTo>
                  <a:pt x="20787936" y="17747700"/>
                </a:lnTo>
                <a:lnTo>
                  <a:pt x="0" y="17747700"/>
                </a:lnTo>
                <a:lnTo>
                  <a:pt x="0" y="0"/>
                </a:lnTo>
                <a:close/>
              </a:path>
            </a:pathLst>
          </a:custGeom>
          <a:blipFill rotWithShape="1">
            <a:blip r:embed="rId3">
              <a:alphaModFix/>
            </a:blip>
            <a:stretch>
              <a:fillRect/>
            </a:stretch>
          </a:blipFill>
          <a:ln>
            <a:noFill/>
          </a:ln>
        </p:spPr>
        <p:txBody>
          <a:bodyPr/>
          <a:lstStyle/>
          <a:p>
            <a:endParaRPr lang="en-US"/>
          </a:p>
        </p:txBody>
      </p:sp>
      <p:grpSp>
        <p:nvGrpSpPr>
          <p:cNvPr id="155" name="Google Shape;155;p19"/>
          <p:cNvGrpSpPr/>
          <p:nvPr/>
        </p:nvGrpSpPr>
        <p:grpSpPr>
          <a:xfrm>
            <a:off x="1028700" y="926916"/>
            <a:ext cx="7780774" cy="4383401"/>
            <a:chOff x="0" y="-47625"/>
            <a:chExt cx="1379590" cy="777210"/>
          </a:xfrm>
        </p:grpSpPr>
        <p:sp>
          <p:nvSpPr>
            <p:cNvPr id="156" name="Google Shape;156;p19"/>
            <p:cNvSpPr/>
            <p:nvPr/>
          </p:nvSpPr>
          <p:spPr>
            <a:xfrm>
              <a:off x="0" y="0"/>
              <a:ext cx="1379590" cy="729585"/>
            </a:xfrm>
            <a:custGeom>
              <a:avLst/>
              <a:gdLst/>
              <a:ahLst/>
              <a:cxnLst/>
              <a:rect l="l" t="t" r="r" b="b"/>
              <a:pathLst>
                <a:path w="1379590" h="729585" extrusionOk="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txBox="1"/>
            <p:nvPr/>
          </p:nvSpPr>
          <p:spPr>
            <a:xfrm>
              <a:off x="0" y="-47625"/>
              <a:ext cx="1379590" cy="77721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19"/>
          <p:cNvGrpSpPr/>
          <p:nvPr/>
        </p:nvGrpSpPr>
        <p:grpSpPr>
          <a:xfrm>
            <a:off x="1028700" y="5397030"/>
            <a:ext cx="7780774" cy="4383401"/>
            <a:chOff x="0" y="-47625"/>
            <a:chExt cx="1379590" cy="777210"/>
          </a:xfrm>
        </p:grpSpPr>
        <p:sp>
          <p:nvSpPr>
            <p:cNvPr id="159" name="Google Shape;159;p19"/>
            <p:cNvSpPr/>
            <p:nvPr/>
          </p:nvSpPr>
          <p:spPr>
            <a:xfrm>
              <a:off x="0" y="0"/>
              <a:ext cx="1379590" cy="729585"/>
            </a:xfrm>
            <a:custGeom>
              <a:avLst/>
              <a:gdLst/>
              <a:ahLst/>
              <a:cxnLst/>
              <a:rect l="l" t="t" r="r" b="b"/>
              <a:pathLst>
                <a:path w="1379590" h="729585" extrusionOk="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txBox="1"/>
            <p:nvPr/>
          </p:nvSpPr>
          <p:spPr>
            <a:xfrm>
              <a:off x="0" y="-47625"/>
              <a:ext cx="1379590" cy="77721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9"/>
          <p:cNvGrpSpPr/>
          <p:nvPr/>
        </p:nvGrpSpPr>
        <p:grpSpPr>
          <a:xfrm>
            <a:off x="9478526" y="926916"/>
            <a:ext cx="7780774" cy="4383401"/>
            <a:chOff x="0" y="-47625"/>
            <a:chExt cx="1379590" cy="777210"/>
          </a:xfrm>
        </p:grpSpPr>
        <p:sp>
          <p:nvSpPr>
            <p:cNvPr id="162" name="Google Shape;162;p19"/>
            <p:cNvSpPr/>
            <p:nvPr/>
          </p:nvSpPr>
          <p:spPr>
            <a:xfrm>
              <a:off x="0" y="0"/>
              <a:ext cx="1379590" cy="729585"/>
            </a:xfrm>
            <a:custGeom>
              <a:avLst/>
              <a:gdLst/>
              <a:ahLst/>
              <a:cxnLst/>
              <a:rect l="l" t="t" r="r" b="b"/>
              <a:pathLst>
                <a:path w="1379590" h="729585" extrusionOk="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txBox="1"/>
            <p:nvPr/>
          </p:nvSpPr>
          <p:spPr>
            <a:xfrm>
              <a:off x="0" y="-47625"/>
              <a:ext cx="1379590" cy="77721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9"/>
          <p:cNvGrpSpPr/>
          <p:nvPr/>
        </p:nvGrpSpPr>
        <p:grpSpPr>
          <a:xfrm>
            <a:off x="9478526" y="5397030"/>
            <a:ext cx="7780774" cy="4383401"/>
            <a:chOff x="0" y="-47625"/>
            <a:chExt cx="1379590" cy="777210"/>
          </a:xfrm>
        </p:grpSpPr>
        <p:sp>
          <p:nvSpPr>
            <p:cNvPr id="165" name="Google Shape;165;p19"/>
            <p:cNvSpPr/>
            <p:nvPr/>
          </p:nvSpPr>
          <p:spPr>
            <a:xfrm>
              <a:off x="0" y="0"/>
              <a:ext cx="1379590" cy="729585"/>
            </a:xfrm>
            <a:custGeom>
              <a:avLst/>
              <a:gdLst/>
              <a:ahLst/>
              <a:cxnLst/>
              <a:rect l="l" t="t" r="r" b="b"/>
              <a:pathLst>
                <a:path w="1379590" h="729585" extrusionOk="0">
                  <a:moveTo>
                    <a:pt x="50745" y="0"/>
                  </a:moveTo>
                  <a:lnTo>
                    <a:pt x="1328845" y="0"/>
                  </a:lnTo>
                  <a:cubicBezTo>
                    <a:pt x="1356871" y="0"/>
                    <a:pt x="1379590" y="22719"/>
                    <a:pt x="1379590" y="50745"/>
                  </a:cubicBezTo>
                  <a:lnTo>
                    <a:pt x="1379590" y="678840"/>
                  </a:lnTo>
                  <a:cubicBezTo>
                    <a:pt x="1379590" y="706866"/>
                    <a:pt x="1356871" y="729585"/>
                    <a:pt x="1328845" y="729585"/>
                  </a:cubicBezTo>
                  <a:lnTo>
                    <a:pt x="50745" y="729585"/>
                  </a:lnTo>
                  <a:cubicBezTo>
                    <a:pt x="22719" y="729585"/>
                    <a:pt x="0" y="706866"/>
                    <a:pt x="0" y="678840"/>
                  </a:cubicBezTo>
                  <a:lnTo>
                    <a:pt x="0" y="50745"/>
                  </a:lnTo>
                  <a:cubicBezTo>
                    <a:pt x="0" y="22719"/>
                    <a:pt x="22719" y="0"/>
                    <a:pt x="50745" y="0"/>
                  </a:cubicBezTo>
                  <a:close/>
                </a:path>
              </a:pathLst>
            </a:custGeom>
            <a:solidFill>
              <a:srgbClr val="000000">
                <a:alpha val="0"/>
              </a:srgbClr>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txBox="1"/>
            <p:nvPr/>
          </p:nvSpPr>
          <p:spPr>
            <a:xfrm>
              <a:off x="0" y="-47625"/>
              <a:ext cx="1379590" cy="77721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7" name="Google Shape;167;p19"/>
          <p:cNvSpPr txBox="1"/>
          <p:nvPr/>
        </p:nvSpPr>
        <p:spPr>
          <a:xfrm>
            <a:off x="1471013" y="1635255"/>
            <a:ext cx="6896100" cy="4926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a:solidFill>
                  <a:srgbClr val="FFFFFF"/>
                </a:solidFill>
              </a:rPr>
              <a:t>Human Detection</a:t>
            </a:r>
            <a:endParaRPr/>
          </a:p>
        </p:txBody>
      </p:sp>
      <p:sp>
        <p:nvSpPr>
          <p:cNvPr id="168" name="Google Shape;168;p19"/>
          <p:cNvSpPr txBox="1"/>
          <p:nvPr/>
        </p:nvSpPr>
        <p:spPr>
          <a:xfrm>
            <a:off x="1471013" y="2127845"/>
            <a:ext cx="6896100" cy="3220200"/>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a:solidFill>
                  <a:srgbClr val="FFFFFF"/>
                </a:solidFill>
              </a:rPr>
              <a:t>Tensorflow </a:t>
            </a:r>
            <a:r>
              <a:rPr lang="en-US" sz="2100" i="0" u="none" strike="noStrike" cap="none">
                <a:solidFill>
                  <a:srgbClr val="FFFFFF"/>
                </a:solidFill>
              </a:rPr>
              <a:t> </a:t>
            </a:r>
            <a:endParaRPr/>
          </a:p>
          <a:p>
            <a:pPr marL="0" marR="0" lvl="1" indent="0" algn="just" rtl="0">
              <a:lnSpc>
                <a:spcPct val="140000"/>
              </a:lnSpc>
              <a:spcBef>
                <a:spcPts val="0"/>
              </a:spcBef>
              <a:spcAft>
                <a:spcPts val="0"/>
              </a:spcAft>
              <a:buNone/>
            </a:pPr>
            <a:endParaRPr sz="2100" i="0" u="none" strike="noStrike" cap="none">
              <a:solidFill>
                <a:schemeClr val="lt1"/>
              </a:solidFill>
            </a:endParaRPr>
          </a:p>
          <a:p>
            <a:pPr marL="0" marR="0" lvl="1" indent="0" algn="just" rtl="0">
              <a:lnSpc>
                <a:spcPct val="140000"/>
              </a:lnSpc>
              <a:spcBef>
                <a:spcPts val="0"/>
              </a:spcBef>
              <a:spcAft>
                <a:spcPts val="0"/>
              </a:spcAft>
              <a:buNone/>
            </a:pPr>
            <a:r>
              <a:rPr lang="en-US" sz="1600">
                <a:solidFill>
                  <a:schemeClr val="lt1"/>
                </a:solidFill>
              </a:rPr>
              <a:t>Using TensorFlow our team used sophisticated models for human detection, leveraging its vast array of tools and pre-trained models like SSD and Faster R-CNN. By training these models on large datasets of human images, TensorFlow can learn to accurately identify and locate humans across various environments and poses. The flexibility and efficiency of TensorFlow API enables rapid development and deployment of human detection systems</a:t>
            </a:r>
            <a:r>
              <a:rPr lang="en-US" sz="1300">
                <a:solidFill>
                  <a:schemeClr val="lt1"/>
                </a:solidFill>
              </a:rPr>
              <a:t>.</a:t>
            </a:r>
            <a:endParaRPr>
              <a:solidFill>
                <a:schemeClr val="lt1"/>
              </a:solidFill>
            </a:endParaRPr>
          </a:p>
        </p:txBody>
      </p:sp>
      <p:sp>
        <p:nvSpPr>
          <p:cNvPr id="169" name="Google Shape;169;p19"/>
          <p:cNvSpPr txBox="1"/>
          <p:nvPr/>
        </p:nvSpPr>
        <p:spPr>
          <a:xfrm>
            <a:off x="9920839" y="1635255"/>
            <a:ext cx="6896100" cy="4926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a:solidFill>
                  <a:srgbClr val="FFFFFF"/>
                </a:solidFill>
              </a:rPr>
              <a:t>Trash Accumulation Detection</a:t>
            </a:r>
            <a:endParaRPr/>
          </a:p>
        </p:txBody>
      </p:sp>
      <p:sp>
        <p:nvSpPr>
          <p:cNvPr id="170" name="Google Shape;170;p19"/>
          <p:cNvSpPr txBox="1"/>
          <p:nvPr/>
        </p:nvSpPr>
        <p:spPr>
          <a:xfrm>
            <a:off x="9920839" y="2142620"/>
            <a:ext cx="6896100" cy="2632200"/>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a:solidFill>
                  <a:srgbClr val="FFFFFF"/>
                </a:solidFill>
              </a:rPr>
              <a:t>Pressure sensor </a:t>
            </a:r>
            <a:endParaRPr/>
          </a:p>
          <a:p>
            <a:pPr marL="0" marR="0" lvl="1" indent="0" algn="just" rtl="0">
              <a:lnSpc>
                <a:spcPct val="140000"/>
              </a:lnSpc>
              <a:spcBef>
                <a:spcPts val="0"/>
              </a:spcBef>
              <a:spcAft>
                <a:spcPts val="0"/>
              </a:spcAft>
              <a:buNone/>
            </a:pPr>
            <a:endParaRPr sz="2100" b="0" i="0" u="none" strike="noStrike" cap="none">
              <a:solidFill>
                <a:srgbClr val="FFFFFF"/>
              </a:solidFill>
              <a:latin typeface="Arial"/>
              <a:ea typeface="Arial"/>
              <a:cs typeface="Arial"/>
              <a:sym typeface="Arial"/>
            </a:endParaRPr>
          </a:p>
          <a:p>
            <a:pPr marL="0" marR="0" lvl="1" indent="0" algn="just" rtl="0">
              <a:lnSpc>
                <a:spcPct val="140000"/>
              </a:lnSpc>
              <a:spcBef>
                <a:spcPts val="0"/>
              </a:spcBef>
              <a:spcAft>
                <a:spcPts val="0"/>
              </a:spcAft>
              <a:buNone/>
            </a:pPr>
            <a:r>
              <a:rPr lang="en-US" sz="1700">
                <a:solidFill>
                  <a:schemeClr val="lt1"/>
                </a:solidFill>
              </a:rPr>
              <a:t>Bing Bong, utilizes pressure sensors to accurately measure its internal load, enabling it to determine the amount of trash it contains based on weight. This feature allows Bing Bong to optimize its collection routes and notify operators when it's time to empty its contents, enhancing efficiency in waste management.</a:t>
            </a:r>
            <a:endParaRPr sz="1900">
              <a:solidFill>
                <a:schemeClr val="lt1"/>
              </a:solidFill>
            </a:endParaRPr>
          </a:p>
        </p:txBody>
      </p:sp>
      <p:sp>
        <p:nvSpPr>
          <p:cNvPr id="171" name="Google Shape;171;p19"/>
          <p:cNvSpPr txBox="1"/>
          <p:nvPr/>
        </p:nvSpPr>
        <p:spPr>
          <a:xfrm>
            <a:off x="9920839" y="6105368"/>
            <a:ext cx="6896100" cy="4926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a:solidFill>
                  <a:srgbClr val="FFFFFF"/>
                </a:solidFill>
              </a:rPr>
              <a:t>App</a:t>
            </a:r>
            <a:endParaRPr/>
          </a:p>
        </p:txBody>
      </p:sp>
      <p:sp>
        <p:nvSpPr>
          <p:cNvPr id="172" name="Google Shape;172;p19"/>
          <p:cNvSpPr txBox="1"/>
          <p:nvPr/>
        </p:nvSpPr>
        <p:spPr>
          <a:xfrm>
            <a:off x="9920839" y="6612733"/>
            <a:ext cx="6896100" cy="2632200"/>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a:solidFill>
                  <a:srgbClr val="FFFFFF"/>
                </a:solidFill>
              </a:rPr>
              <a:t>Android App</a:t>
            </a:r>
            <a:endParaRPr/>
          </a:p>
          <a:p>
            <a:pPr marL="0" marR="0" lvl="1" indent="0" algn="just" rtl="0">
              <a:lnSpc>
                <a:spcPct val="140000"/>
              </a:lnSpc>
              <a:spcBef>
                <a:spcPts val="0"/>
              </a:spcBef>
              <a:spcAft>
                <a:spcPts val="0"/>
              </a:spcAft>
              <a:buNone/>
            </a:pPr>
            <a:endParaRPr sz="2100" b="0" i="0" u="none" strike="noStrike" cap="none">
              <a:solidFill>
                <a:srgbClr val="FFFFFF"/>
              </a:solidFill>
              <a:latin typeface="Arial"/>
              <a:ea typeface="Arial"/>
              <a:cs typeface="Arial"/>
              <a:sym typeface="Arial"/>
            </a:endParaRPr>
          </a:p>
          <a:p>
            <a:pPr marL="0" marR="0" lvl="1" indent="0" algn="just" rtl="0">
              <a:lnSpc>
                <a:spcPct val="140000"/>
              </a:lnSpc>
              <a:spcBef>
                <a:spcPts val="0"/>
              </a:spcBef>
              <a:spcAft>
                <a:spcPts val="0"/>
              </a:spcAft>
              <a:buNone/>
            </a:pPr>
            <a:r>
              <a:rPr lang="en-US" sz="1700">
                <a:solidFill>
                  <a:schemeClr val="lt1"/>
                </a:solidFill>
              </a:rPr>
              <a:t>Bing Bong is engineered to seamlessly interface with an Android app, allowing users to control it directly from their smartphones with intuitive commands and settings adjustments. This connectivity enables users to turn on or off Bing Bong, whether to follow or a person or not and informs the user of Bing Bongs battery percentage. </a:t>
            </a:r>
            <a:endParaRPr sz="1900">
              <a:solidFill>
                <a:schemeClr val="lt1"/>
              </a:solidFill>
            </a:endParaRPr>
          </a:p>
        </p:txBody>
      </p:sp>
      <p:sp>
        <p:nvSpPr>
          <p:cNvPr id="173" name="Google Shape;173;p19"/>
          <p:cNvSpPr txBox="1"/>
          <p:nvPr/>
        </p:nvSpPr>
        <p:spPr>
          <a:xfrm>
            <a:off x="1471013" y="6105368"/>
            <a:ext cx="6896100" cy="492600"/>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3200">
                <a:solidFill>
                  <a:srgbClr val="FFFFFF"/>
                </a:solidFill>
              </a:rPr>
              <a:t>Object Avoidance </a:t>
            </a:r>
            <a:endParaRPr/>
          </a:p>
        </p:txBody>
      </p:sp>
      <p:sp>
        <p:nvSpPr>
          <p:cNvPr id="174" name="Google Shape;174;p19"/>
          <p:cNvSpPr txBox="1"/>
          <p:nvPr/>
        </p:nvSpPr>
        <p:spPr>
          <a:xfrm>
            <a:off x="1471013" y="6612733"/>
            <a:ext cx="6896100" cy="2998500"/>
          </a:xfrm>
          <a:prstGeom prst="rect">
            <a:avLst/>
          </a:prstGeom>
          <a:noFill/>
          <a:ln>
            <a:noFill/>
          </a:ln>
        </p:spPr>
        <p:txBody>
          <a:bodyPr spcFirstLastPara="1" wrap="square" lIns="0" tIns="0" rIns="0" bIns="0" anchor="t" anchorCtr="0">
            <a:spAutoFit/>
          </a:bodyPr>
          <a:lstStyle/>
          <a:p>
            <a:pPr marL="0" marR="0" lvl="1" indent="0" algn="just" rtl="0">
              <a:lnSpc>
                <a:spcPct val="140000"/>
              </a:lnSpc>
              <a:spcBef>
                <a:spcPts val="0"/>
              </a:spcBef>
              <a:spcAft>
                <a:spcPts val="0"/>
              </a:spcAft>
              <a:buNone/>
            </a:pPr>
            <a:r>
              <a:rPr lang="en-US" sz="2100">
                <a:solidFill>
                  <a:srgbClr val="FFFFFF"/>
                </a:solidFill>
              </a:rPr>
              <a:t>Proximity Sensors</a:t>
            </a:r>
            <a:endParaRPr/>
          </a:p>
          <a:p>
            <a:pPr marL="0" marR="0" lvl="1" indent="0" algn="just" rtl="0">
              <a:lnSpc>
                <a:spcPct val="140000"/>
              </a:lnSpc>
              <a:spcBef>
                <a:spcPts val="0"/>
              </a:spcBef>
              <a:spcAft>
                <a:spcPts val="0"/>
              </a:spcAft>
              <a:buNone/>
            </a:pPr>
            <a:endParaRPr sz="2100" b="0" i="0" u="none" strike="noStrike" cap="none">
              <a:solidFill>
                <a:srgbClr val="FFFFFF"/>
              </a:solidFill>
              <a:latin typeface="Arial"/>
              <a:ea typeface="Arial"/>
              <a:cs typeface="Arial"/>
              <a:sym typeface="Arial"/>
            </a:endParaRPr>
          </a:p>
          <a:p>
            <a:pPr marL="0" marR="0" lvl="1" indent="0" algn="just" rtl="0">
              <a:lnSpc>
                <a:spcPct val="140000"/>
              </a:lnSpc>
              <a:spcBef>
                <a:spcPts val="0"/>
              </a:spcBef>
              <a:spcAft>
                <a:spcPts val="0"/>
              </a:spcAft>
              <a:buNone/>
            </a:pPr>
            <a:r>
              <a:rPr lang="en-US" sz="1700">
                <a:solidFill>
                  <a:schemeClr val="lt1"/>
                </a:solidFill>
              </a:rPr>
              <a:t>Bing Bong is equipped with proximity sensors which can navigate environments autonomously by detecting walls and objects in its path, using these sensors to measure the distance to nearby obstacles. By processing the data from these sensors, Bing Bong can dynamically adjust its trajectory to avoid collisions, ensuring smooth and safe operation in complex spaces.</a:t>
            </a:r>
            <a:endParaRPr sz="1900">
              <a:solidFill>
                <a:schemeClr val="lt1"/>
              </a:solidFill>
            </a:endParaRPr>
          </a:p>
        </p:txBody>
      </p:sp>
      <p:sp>
        <p:nvSpPr>
          <p:cNvPr id="175" name="Google Shape;175;p19"/>
          <p:cNvSpPr txBox="1"/>
          <p:nvPr/>
        </p:nvSpPr>
        <p:spPr>
          <a:xfrm>
            <a:off x="16811223" y="386879"/>
            <a:ext cx="646197"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9"/>
        <p:cNvGrpSpPr/>
        <p:nvPr/>
      </p:nvGrpSpPr>
      <p:grpSpPr>
        <a:xfrm>
          <a:off x="0" y="0"/>
          <a:ext cx="0" cy="0"/>
          <a:chOff x="0" y="0"/>
          <a:chExt cx="0" cy="0"/>
        </a:xfrm>
      </p:grpSpPr>
      <p:sp>
        <p:nvSpPr>
          <p:cNvPr id="180" name="Google Shape;180;p20"/>
          <p:cNvSpPr/>
          <p:nvPr/>
        </p:nvSpPr>
        <p:spPr>
          <a:xfrm flipH="1">
            <a:off x="-2828444" y="-394476"/>
            <a:ext cx="21686022" cy="13226628"/>
          </a:xfrm>
          <a:custGeom>
            <a:avLst/>
            <a:gdLst/>
            <a:ahLst/>
            <a:cxnLst/>
            <a:rect l="l" t="t" r="r" b="b"/>
            <a:pathLst>
              <a:path w="22707876" h="18563688" extrusionOk="0">
                <a:moveTo>
                  <a:pt x="22707875" y="0"/>
                </a:moveTo>
                <a:lnTo>
                  <a:pt x="0" y="0"/>
                </a:lnTo>
                <a:lnTo>
                  <a:pt x="0" y="18563688"/>
                </a:lnTo>
                <a:lnTo>
                  <a:pt x="22707875" y="18563688"/>
                </a:lnTo>
                <a:lnTo>
                  <a:pt x="22707875" y="0"/>
                </a:lnTo>
                <a:close/>
              </a:path>
            </a:pathLst>
          </a:custGeom>
          <a:blipFill rotWithShape="1">
            <a:blip r:embed="rId5">
              <a:alphaModFix/>
            </a:blip>
            <a:stretch>
              <a:fillRect/>
            </a:stretch>
          </a:blipFill>
          <a:ln>
            <a:noFill/>
          </a:ln>
        </p:spPr>
        <p:txBody>
          <a:bodyPr/>
          <a:lstStyle/>
          <a:p>
            <a:endParaRPr lang="en-US"/>
          </a:p>
        </p:txBody>
      </p:sp>
      <p:sp>
        <p:nvSpPr>
          <p:cNvPr id="181" name="Google Shape;181;p20"/>
          <p:cNvSpPr txBox="1"/>
          <p:nvPr/>
        </p:nvSpPr>
        <p:spPr>
          <a:xfrm>
            <a:off x="16856943" y="432599"/>
            <a:ext cx="783357"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183" name="Google Shape;183;p20"/>
          <p:cNvSpPr txBox="1"/>
          <p:nvPr/>
        </p:nvSpPr>
        <p:spPr>
          <a:xfrm>
            <a:off x="11158750" y="1707300"/>
            <a:ext cx="5698200" cy="6872400"/>
          </a:xfrm>
          <a:prstGeom prst="rect">
            <a:avLst/>
          </a:prstGeom>
          <a:noFill/>
          <a:ln>
            <a:noFill/>
          </a:ln>
        </p:spPr>
        <p:txBody>
          <a:bodyPr spcFirstLastPara="1" wrap="square" lIns="91425" tIns="91425" rIns="91425" bIns="91425" anchor="t" anchorCtr="0">
            <a:noAutofit/>
          </a:bodyPr>
          <a:lstStyle/>
          <a:p>
            <a:r>
              <a:rPr lang="en-US" sz="3200">
                <a:solidFill>
                  <a:srgbClr val="FFFFFF"/>
                </a:solidFill>
                <a:latin typeface="Calibri"/>
                <a:ea typeface="Calibri"/>
                <a:cs typeface="Calibri"/>
                <a:sym typeface="Calibri"/>
              </a:rPr>
              <a:t>This how our human detection works. The model is in the TensorFlow lite format. We use an optimized object detection model. It detects many objects, more than just people. The results are then filtered to box only the closest person. This model runs on the Raspberry Pi 5 and runs when we turn on the Raspberry Pi.</a:t>
            </a:r>
            <a:endParaRPr sz="3200">
              <a:solidFill>
                <a:srgbClr val="FFFFFF"/>
              </a:solidFill>
              <a:latin typeface="Calibri"/>
              <a:ea typeface="Calibri"/>
              <a:cs typeface="Calibri"/>
              <a:sym typeface="Calibri"/>
            </a:endParaRPr>
          </a:p>
        </p:txBody>
      </p:sp>
      <p:pic>
        <p:nvPicPr>
          <p:cNvPr id="2" name="human detection">
            <a:hlinkClick r:id="" action="ppaction://media"/>
            <a:extLst>
              <a:ext uri="{FF2B5EF4-FFF2-40B4-BE49-F238E27FC236}">
                <a16:creationId xmlns:a16="http://schemas.microsoft.com/office/drawing/2014/main" id="{0DCA11A8-697F-A619-1DD0-700D297DB8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85911" y="432599"/>
            <a:ext cx="5288679" cy="9402097"/>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7"/>
        <p:cNvGrpSpPr/>
        <p:nvPr/>
      </p:nvGrpSpPr>
      <p:grpSpPr>
        <a:xfrm>
          <a:off x="0" y="0"/>
          <a:ext cx="0" cy="0"/>
          <a:chOff x="0" y="0"/>
          <a:chExt cx="0" cy="0"/>
        </a:xfrm>
      </p:grpSpPr>
      <p:sp>
        <p:nvSpPr>
          <p:cNvPr id="188" name="Google Shape;188;p21"/>
          <p:cNvSpPr/>
          <p:nvPr/>
        </p:nvSpPr>
        <p:spPr>
          <a:xfrm flipH="1">
            <a:off x="-2828444" y="-394476"/>
            <a:ext cx="21686022" cy="13226628"/>
          </a:xfrm>
          <a:custGeom>
            <a:avLst/>
            <a:gdLst/>
            <a:ahLst/>
            <a:cxnLst/>
            <a:rect l="l" t="t" r="r" b="b"/>
            <a:pathLst>
              <a:path w="22707876" h="18563688" extrusionOk="0">
                <a:moveTo>
                  <a:pt x="22707875" y="0"/>
                </a:moveTo>
                <a:lnTo>
                  <a:pt x="0" y="0"/>
                </a:lnTo>
                <a:lnTo>
                  <a:pt x="0" y="18563688"/>
                </a:lnTo>
                <a:lnTo>
                  <a:pt x="22707875" y="18563688"/>
                </a:lnTo>
                <a:lnTo>
                  <a:pt x="22707875" y="0"/>
                </a:lnTo>
                <a:close/>
              </a:path>
            </a:pathLst>
          </a:custGeom>
          <a:blipFill rotWithShape="1">
            <a:blip r:embed="rId5">
              <a:alphaModFix/>
            </a:blip>
            <a:stretch>
              <a:fillRect/>
            </a:stretch>
          </a:blipFill>
          <a:ln>
            <a:noFill/>
          </a:ln>
        </p:spPr>
        <p:txBody>
          <a:bodyPr/>
          <a:lstStyle/>
          <a:p>
            <a:endParaRPr lang="en-US"/>
          </a:p>
        </p:txBody>
      </p:sp>
      <p:sp>
        <p:nvSpPr>
          <p:cNvPr id="189" name="Google Shape;189;p21"/>
          <p:cNvSpPr txBox="1"/>
          <p:nvPr/>
        </p:nvSpPr>
        <p:spPr>
          <a:xfrm>
            <a:off x="16856943" y="432599"/>
            <a:ext cx="783300" cy="215444"/>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400" b="0" i="0" u="none" strike="noStrike" cap="none">
                <a:solidFill>
                  <a:srgbClr val="FFFFFF"/>
                </a:solidFill>
                <a:latin typeface="Arial"/>
                <a:ea typeface="Arial"/>
                <a:cs typeface="Arial"/>
                <a:sym typeface="Arial"/>
              </a:rPr>
              <a:t>2024</a:t>
            </a:r>
            <a:endParaRPr/>
          </a:p>
        </p:txBody>
      </p:sp>
      <p:sp>
        <p:nvSpPr>
          <p:cNvPr id="191" name="Google Shape;191;p21"/>
          <p:cNvSpPr txBox="1"/>
          <p:nvPr/>
        </p:nvSpPr>
        <p:spPr>
          <a:xfrm>
            <a:off x="11158750" y="1707300"/>
            <a:ext cx="5698200" cy="68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rgbClr val="FFFFFF"/>
                </a:solidFill>
                <a:latin typeface="Calibri"/>
                <a:ea typeface="Calibri"/>
                <a:cs typeface="Calibri"/>
                <a:sym typeface="Calibri"/>
              </a:rPr>
              <a:t>Object avoidance is accomplished with an ultrasonic sensor that sends data to the Arduino. This sensor sends a PWM signal. The length of time the PWM signal is high multiplied by the velocity of sound is the distance to the object. When an object is found at 4 inches or less the motors are stopped.</a:t>
            </a:r>
            <a:endParaRPr sz="3200">
              <a:solidFill>
                <a:srgbClr val="FFFFFF"/>
              </a:solidFill>
              <a:latin typeface="Calibri"/>
              <a:ea typeface="Calibri"/>
              <a:cs typeface="Calibri"/>
              <a:sym typeface="Calibri"/>
            </a:endParaRPr>
          </a:p>
        </p:txBody>
      </p:sp>
      <p:pic>
        <p:nvPicPr>
          <p:cNvPr id="2" name="stops at wall 2">
            <a:hlinkClick r:id="" action="ppaction://media"/>
            <a:extLst>
              <a:ext uri="{FF2B5EF4-FFF2-40B4-BE49-F238E27FC236}">
                <a16:creationId xmlns:a16="http://schemas.microsoft.com/office/drawing/2014/main" id="{E7AE09AC-79E6-52E5-27A0-161DE13C428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32437" y="724050"/>
            <a:ext cx="4979175" cy="88389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1085</Words>
  <Application>Microsoft Office PowerPoint</Application>
  <PresentationFormat>Custom</PresentationFormat>
  <Paragraphs>59</Paragraphs>
  <Slides>17</Slides>
  <Notes>17</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Foy, Eric Brent</cp:lastModifiedBy>
  <cp:revision>2</cp:revision>
  <dcterms:modified xsi:type="dcterms:W3CDTF">2024-04-15T02:31:47Z</dcterms:modified>
</cp:coreProperties>
</file>